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61"/>
  </p:notesMasterIdLst>
  <p:sldIdLst>
    <p:sldId id="256" r:id="rId2"/>
    <p:sldId id="257" r:id="rId3"/>
    <p:sldId id="258" r:id="rId4"/>
    <p:sldId id="325" r:id="rId5"/>
    <p:sldId id="326" r:id="rId6"/>
    <p:sldId id="327" r:id="rId7"/>
    <p:sldId id="328" r:id="rId8"/>
    <p:sldId id="329" r:id="rId9"/>
    <p:sldId id="330" r:id="rId10"/>
    <p:sldId id="331" r:id="rId11"/>
    <p:sldId id="332" r:id="rId12"/>
    <p:sldId id="333" r:id="rId13"/>
    <p:sldId id="334" r:id="rId14"/>
    <p:sldId id="335" r:id="rId15"/>
    <p:sldId id="336" r:id="rId16"/>
    <p:sldId id="337" r:id="rId17"/>
    <p:sldId id="338" r:id="rId18"/>
    <p:sldId id="339" r:id="rId19"/>
    <p:sldId id="340" r:id="rId20"/>
    <p:sldId id="341" r:id="rId21"/>
    <p:sldId id="342" r:id="rId22"/>
    <p:sldId id="343" r:id="rId23"/>
    <p:sldId id="344" r:id="rId24"/>
    <p:sldId id="345" r:id="rId25"/>
    <p:sldId id="346" r:id="rId26"/>
    <p:sldId id="347" r:id="rId27"/>
    <p:sldId id="348" r:id="rId28"/>
    <p:sldId id="349" r:id="rId29"/>
    <p:sldId id="350" r:id="rId30"/>
    <p:sldId id="351" r:id="rId31"/>
    <p:sldId id="352" r:id="rId32"/>
    <p:sldId id="353" r:id="rId33"/>
    <p:sldId id="354" r:id="rId34"/>
    <p:sldId id="355" r:id="rId35"/>
    <p:sldId id="356" r:id="rId36"/>
    <p:sldId id="357" r:id="rId37"/>
    <p:sldId id="358" r:id="rId38"/>
    <p:sldId id="359" r:id="rId39"/>
    <p:sldId id="360" r:id="rId40"/>
    <p:sldId id="361" r:id="rId41"/>
    <p:sldId id="362" r:id="rId42"/>
    <p:sldId id="377" r:id="rId43"/>
    <p:sldId id="378" r:id="rId44"/>
    <p:sldId id="379" r:id="rId45"/>
    <p:sldId id="366" r:id="rId46"/>
    <p:sldId id="367" r:id="rId47"/>
    <p:sldId id="368" r:id="rId48"/>
    <p:sldId id="369" r:id="rId49"/>
    <p:sldId id="370" r:id="rId50"/>
    <p:sldId id="371" r:id="rId51"/>
    <p:sldId id="372" r:id="rId52"/>
    <p:sldId id="373" r:id="rId53"/>
    <p:sldId id="374" r:id="rId54"/>
    <p:sldId id="375" r:id="rId55"/>
    <p:sldId id="376" r:id="rId56"/>
    <p:sldId id="271" r:id="rId57"/>
    <p:sldId id="272" r:id="rId58"/>
    <p:sldId id="363" r:id="rId59"/>
    <p:sldId id="364" r:id="rId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04"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5C2826-78B0-4C61-A7A9-F6DE77B89CD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B4360510-FC4B-4411-9AA1-81608D04FA4A}">
      <dgm:prSet phldrT="[Text]"/>
      <dgm:spPr/>
      <dgm:t>
        <a:bodyPr/>
        <a:lstStyle/>
        <a:p>
          <a:r>
            <a:rPr lang="en-US" dirty="0" smtClean="0"/>
            <a:t>User logs in and manages accounts</a:t>
          </a:r>
          <a:endParaRPr lang="en-US" dirty="0"/>
        </a:p>
      </dgm:t>
    </dgm:pt>
    <dgm:pt modelId="{06B6C6AB-7881-49C9-B3EC-ACC87407AE34}" type="parTrans" cxnId="{A9BF4027-A302-4442-8CA5-0761A8C541C4}">
      <dgm:prSet/>
      <dgm:spPr/>
      <dgm:t>
        <a:bodyPr/>
        <a:lstStyle/>
        <a:p>
          <a:endParaRPr lang="en-US"/>
        </a:p>
      </dgm:t>
    </dgm:pt>
    <dgm:pt modelId="{EABE0461-06AA-4A89-8FFA-E428638B5F5A}" type="sibTrans" cxnId="{A9BF4027-A302-4442-8CA5-0761A8C541C4}">
      <dgm:prSet/>
      <dgm:spPr/>
      <dgm:t>
        <a:bodyPr/>
        <a:lstStyle/>
        <a:p>
          <a:endParaRPr lang="en-US"/>
        </a:p>
      </dgm:t>
    </dgm:pt>
    <dgm:pt modelId="{19CFB0E6-3E1A-4890-B3E2-9021E64F2562}">
      <dgm:prSet phldrT="[Text]" custT="1"/>
      <dgm:spPr/>
      <dgm:t>
        <a:bodyPr/>
        <a:lstStyle/>
        <a:p>
          <a:r>
            <a:rPr lang="en-US" sz="3200" b="0" i="0" dirty="0" smtClean="0"/>
            <a:t>01 - Log In</a:t>
          </a:r>
          <a:endParaRPr lang="en-US" sz="3200" b="0" i="0" dirty="0"/>
        </a:p>
      </dgm:t>
    </dgm:pt>
    <dgm:pt modelId="{DB864527-ADDA-45A2-82E5-6E20F68E77F5}" type="parTrans" cxnId="{CF446294-1BCA-498C-97D3-59CF82CA42EC}">
      <dgm:prSet/>
      <dgm:spPr/>
      <dgm:t>
        <a:bodyPr/>
        <a:lstStyle/>
        <a:p>
          <a:endParaRPr lang="en-US"/>
        </a:p>
      </dgm:t>
    </dgm:pt>
    <dgm:pt modelId="{2F2F77DA-5FA2-49F5-AE66-E671059A368F}" type="sibTrans" cxnId="{CF446294-1BCA-498C-97D3-59CF82CA42EC}">
      <dgm:prSet/>
      <dgm:spPr/>
      <dgm:t>
        <a:bodyPr/>
        <a:lstStyle/>
        <a:p>
          <a:endParaRPr lang="en-US"/>
        </a:p>
      </dgm:t>
    </dgm:pt>
    <dgm:pt modelId="{46F2B468-D9EE-4764-B2E9-30DACEC32EB1}">
      <dgm:prSet phldrT="[Text]" custT="1"/>
      <dgm:spPr/>
      <dgm:t>
        <a:bodyPr/>
        <a:lstStyle/>
        <a:p>
          <a:r>
            <a:rPr lang="en-US" sz="3200" b="0" i="0" dirty="0" smtClean="0"/>
            <a:t>18 - Grant Admin Rights</a:t>
          </a:r>
          <a:endParaRPr lang="en-US" sz="3200" b="0" i="0" dirty="0"/>
        </a:p>
      </dgm:t>
    </dgm:pt>
    <dgm:pt modelId="{4131EBAD-D8D5-48F0-BD74-DE10B99D2B1D}" type="parTrans" cxnId="{3C89FA1F-7960-46C1-8053-3C6775FF9554}">
      <dgm:prSet/>
      <dgm:spPr/>
      <dgm:t>
        <a:bodyPr/>
        <a:lstStyle/>
        <a:p>
          <a:endParaRPr lang="en-US"/>
        </a:p>
      </dgm:t>
    </dgm:pt>
    <dgm:pt modelId="{DAE18B0F-5576-443C-8DA6-E320E65B3A05}" type="sibTrans" cxnId="{3C89FA1F-7960-46C1-8053-3C6775FF9554}">
      <dgm:prSet/>
      <dgm:spPr/>
      <dgm:t>
        <a:bodyPr/>
        <a:lstStyle/>
        <a:p>
          <a:endParaRPr lang="en-US"/>
        </a:p>
      </dgm:t>
    </dgm:pt>
    <dgm:pt modelId="{6C9010B4-4476-4D38-8C91-D3CE1EB691A6}">
      <dgm:prSet phldrT="[Text]" custT="1"/>
      <dgm:spPr/>
      <dgm:t>
        <a:bodyPr/>
        <a:lstStyle/>
        <a:p>
          <a:r>
            <a:rPr lang="en-US" sz="3200" b="0" i="0" dirty="0" smtClean="0"/>
            <a:t>02 - Modify Login Details</a:t>
          </a:r>
          <a:endParaRPr lang="en-US" sz="3200" b="0" i="0" dirty="0"/>
        </a:p>
      </dgm:t>
    </dgm:pt>
    <dgm:pt modelId="{9A4FA150-A2BA-4B1B-955C-71E0C848AD13}" type="parTrans" cxnId="{01EB21AB-6C1E-4EBF-A4B0-690B67053F8F}">
      <dgm:prSet/>
      <dgm:spPr/>
      <dgm:t>
        <a:bodyPr/>
        <a:lstStyle/>
        <a:p>
          <a:endParaRPr lang="en-US"/>
        </a:p>
      </dgm:t>
    </dgm:pt>
    <dgm:pt modelId="{25425449-D606-4BA2-B58F-2C86C8DB4B3F}" type="sibTrans" cxnId="{01EB21AB-6C1E-4EBF-A4B0-690B67053F8F}">
      <dgm:prSet/>
      <dgm:spPr/>
      <dgm:t>
        <a:bodyPr/>
        <a:lstStyle/>
        <a:p>
          <a:endParaRPr lang="en-US"/>
        </a:p>
      </dgm:t>
    </dgm:pt>
    <dgm:pt modelId="{AD48AD92-9B3D-470E-885D-F9720C0BF543}" type="pres">
      <dgm:prSet presAssocID="{615C2826-78B0-4C61-A7A9-F6DE77B89CD1}" presName="linear" presStyleCnt="0">
        <dgm:presLayoutVars>
          <dgm:dir/>
          <dgm:animLvl val="lvl"/>
          <dgm:resizeHandles val="exact"/>
        </dgm:presLayoutVars>
      </dgm:prSet>
      <dgm:spPr/>
      <dgm:t>
        <a:bodyPr/>
        <a:lstStyle/>
        <a:p>
          <a:endParaRPr lang="en-US"/>
        </a:p>
      </dgm:t>
    </dgm:pt>
    <dgm:pt modelId="{B62C2367-9772-4FEF-AEEA-8173673EC03B}" type="pres">
      <dgm:prSet presAssocID="{B4360510-FC4B-4411-9AA1-81608D04FA4A}" presName="parentLin" presStyleCnt="0"/>
      <dgm:spPr/>
    </dgm:pt>
    <dgm:pt modelId="{DBE2E67A-9D5E-4DDB-B0B0-02F9EA19F053}" type="pres">
      <dgm:prSet presAssocID="{B4360510-FC4B-4411-9AA1-81608D04FA4A}" presName="parentLeftMargin" presStyleLbl="node1" presStyleIdx="0" presStyleCnt="1"/>
      <dgm:spPr/>
      <dgm:t>
        <a:bodyPr/>
        <a:lstStyle/>
        <a:p>
          <a:endParaRPr lang="en-US"/>
        </a:p>
      </dgm:t>
    </dgm:pt>
    <dgm:pt modelId="{A3015BFC-4F6E-4257-93BF-942F5EF360C3}" type="pres">
      <dgm:prSet presAssocID="{B4360510-FC4B-4411-9AA1-81608D04FA4A}" presName="parentText" presStyleLbl="node1" presStyleIdx="0" presStyleCnt="1">
        <dgm:presLayoutVars>
          <dgm:chMax val="0"/>
          <dgm:bulletEnabled val="1"/>
        </dgm:presLayoutVars>
      </dgm:prSet>
      <dgm:spPr/>
      <dgm:t>
        <a:bodyPr/>
        <a:lstStyle/>
        <a:p>
          <a:endParaRPr lang="en-US"/>
        </a:p>
      </dgm:t>
    </dgm:pt>
    <dgm:pt modelId="{4AFA6FCF-2325-4476-BE3C-3F8DA622F8DC}" type="pres">
      <dgm:prSet presAssocID="{B4360510-FC4B-4411-9AA1-81608D04FA4A}" presName="negativeSpace" presStyleCnt="0"/>
      <dgm:spPr/>
    </dgm:pt>
    <dgm:pt modelId="{FC2B5DF5-E467-460C-B0D3-12ED56C93C2A}" type="pres">
      <dgm:prSet presAssocID="{B4360510-FC4B-4411-9AA1-81608D04FA4A}" presName="childText" presStyleLbl="conFgAcc1" presStyleIdx="0" presStyleCnt="1">
        <dgm:presLayoutVars>
          <dgm:bulletEnabled val="1"/>
        </dgm:presLayoutVars>
      </dgm:prSet>
      <dgm:spPr/>
      <dgm:t>
        <a:bodyPr/>
        <a:lstStyle/>
        <a:p>
          <a:endParaRPr lang="en-US"/>
        </a:p>
      </dgm:t>
    </dgm:pt>
  </dgm:ptLst>
  <dgm:cxnLst>
    <dgm:cxn modelId="{CFF69D9A-04C6-484E-9E25-471F2E8FB155}" type="presOf" srcId="{6C9010B4-4476-4D38-8C91-D3CE1EB691A6}" destId="{FC2B5DF5-E467-460C-B0D3-12ED56C93C2A}" srcOrd="0" destOrd="1" presId="urn:microsoft.com/office/officeart/2005/8/layout/list1"/>
    <dgm:cxn modelId="{1AECECD8-1F31-49B3-AF6A-21C2EAAFAB58}" type="presOf" srcId="{B4360510-FC4B-4411-9AA1-81608D04FA4A}" destId="{DBE2E67A-9D5E-4DDB-B0B0-02F9EA19F053}" srcOrd="0" destOrd="0" presId="urn:microsoft.com/office/officeart/2005/8/layout/list1"/>
    <dgm:cxn modelId="{2F780D67-A429-413F-8AF2-708B6B6F6513}" type="presOf" srcId="{46F2B468-D9EE-4764-B2E9-30DACEC32EB1}" destId="{FC2B5DF5-E467-460C-B0D3-12ED56C93C2A}" srcOrd="0" destOrd="2" presId="urn:microsoft.com/office/officeart/2005/8/layout/list1"/>
    <dgm:cxn modelId="{CC59DCE0-2E7A-4F28-A25B-8FE673D8F35C}" type="presOf" srcId="{B4360510-FC4B-4411-9AA1-81608D04FA4A}" destId="{A3015BFC-4F6E-4257-93BF-942F5EF360C3}" srcOrd="1" destOrd="0" presId="urn:microsoft.com/office/officeart/2005/8/layout/list1"/>
    <dgm:cxn modelId="{9B520E1E-127A-4CF5-ADAE-CAD190F30A65}" type="presOf" srcId="{19CFB0E6-3E1A-4890-B3E2-9021E64F2562}" destId="{FC2B5DF5-E467-460C-B0D3-12ED56C93C2A}" srcOrd="0" destOrd="0" presId="urn:microsoft.com/office/officeart/2005/8/layout/list1"/>
    <dgm:cxn modelId="{3C89FA1F-7960-46C1-8053-3C6775FF9554}" srcId="{B4360510-FC4B-4411-9AA1-81608D04FA4A}" destId="{46F2B468-D9EE-4764-B2E9-30DACEC32EB1}" srcOrd="2" destOrd="0" parTransId="{4131EBAD-D8D5-48F0-BD74-DE10B99D2B1D}" sibTransId="{DAE18B0F-5576-443C-8DA6-E320E65B3A05}"/>
    <dgm:cxn modelId="{01EB21AB-6C1E-4EBF-A4B0-690B67053F8F}" srcId="{B4360510-FC4B-4411-9AA1-81608D04FA4A}" destId="{6C9010B4-4476-4D38-8C91-D3CE1EB691A6}" srcOrd="1" destOrd="0" parTransId="{9A4FA150-A2BA-4B1B-955C-71E0C848AD13}" sibTransId="{25425449-D606-4BA2-B58F-2C86C8DB4B3F}"/>
    <dgm:cxn modelId="{A9BF4027-A302-4442-8CA5-0761A8C541C4}" srcId="{615C2826-78B0-4C61-A7A9-F6DE77B89CD1}" destId="{B4360510-FC4B-4411-9AA1-81608D04FA4A}" srcOrd="0" destOrd="0" parTransId="{06B6C6AB-7881-49C9-B3EC-ACC87407AE34}" sibTransId="{EABE0461-06AA-4A89-8FFA-E428638B5F5A}"/>
    <dgm:cxn modelId="{CF446294-1BCA-498C-97D3-59CF82CA42EC}" srcId="{B4360510-FC4B-4411-9AA1-81608D04FA4A}" destId="{19CFB0E6-3E1A-4890-B3E2-9021E64F2562}" srcOrd="0" destOrd="0" parTransId="{DB864527-ADDA-45A2-82E5-6E20F68E77F5}" sibTransId="{2F2F77DA-5FA2-49F5-AE66-E671059A368F}"/>
    <dgm:cxn modelId="{A53C3B5E-376E-4705-9171-61B54848A1E1}" type="presOf" srcId="{615C2826-78B0-4C61-A7A9-F6DE77B89CD1}" destId="{AD48AD92-9B3D-470E-885D-F9720C0BF543}" srcOrd="0" destOrd="0" presId="urn:microsoft.com/office/officeart/2005/8/layout/list1"/>
    <dgm:cxn modelId="{20B55A58-1973-4088-8042-A22BADFD9E47}" type="presParOf" srcId="{AD48AD92-9B3D-470E-885D-F9720C0BF543}" destId="{B62C2367-9772-4FEF-AEEA-8173673EC03B}" srcOrd="0" destOrd="0" presId="urn:microsoft.com/office/officeart/2005/8/layout/list1"/>
    <dgm:cxn modelId="{1DFFDB9F-1BB8-4416-AE22-BAF535786C95}" type="presParOf" srcId="{B62C2367-9772-4FEF-AEEA-8173673EC03B}" destId="{DBE2E67A-9D5E-4DDB-B0B0-02F9EA19F053}" srcOrd="0" destOrd="0" presId="urn:microsoft.com/office/officeart/2005/8/layout/list1"/>
    <dgm:cxn modelId="{EF80408B-3D5A-4044-999D-3A56ED82326B}" type="presParOf" srcId="{B62C2367-9772-4FEF-AEEA-8173673EC03B}" destId="{A3015BFC-4F6E-4257-93BF-942F5EF360C3}" srcOrd="1" destOrd="0" presId="urn:microsoft.com/office/officeart/2005/8/layout/list1"/>
    <dgm:cxn modelId="{4195D718-39D8-4B51-9E30-8E86DD33D4EC}" type="presParOf" srcId="{AD48AD92-9B3D-470E-885D-F9720C0BF543}" destId="{4AFA6FCF-2325-4476-BE3C-3F8DA622F8DC}" srcOrd="1" destOrd="0" presId="urn:microsoft.com/office/officeart/2005/8/layout/list1"/>
    <dgm:cxn modelId="{FD08D154-6B82-47C5-8251-1C76F5E5376B}" type="presParOf" srcId="{AD48AD92-9B3D-470E-885D-F9720C0BF543}" destId="{FC2B5DF5-E467-460C-B0D3-12ED56C93C2A}"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25E8483-013D-4267-B365-5B0B77EB1900}" type="doc">
      <dgm:prSet loTypeId="urn:microsoft.com/office/officeart/2005/8/layout/hList3" loCatId="list" qsTypeId="urn:microsoft.com/office/officeart/2005/8/quickstyle/simple1" qsCatId="simple" csTypeId="urn:microsoft.com/office/officeart/2005/8/colors/accent2_1" csCatId="accent2" phldr="1"/>
      <dgm:spPr/>
      <dgm:t>
        <a:bodyPr/>
        <a:lstStyle/>
        <a:p>
          <a:endParaRPr lang="en-US"/>
        </a:p>
      </dgm:t>
    </dgm:pt>
    <dgm:pt modelId="{04C76B53-140C-486A-81BD-2CAFDA7FF154}">
      <dgm:prSet/>
      <dgm:spPr/>
      <dgm:t>
        <a:bodyPr/>
        <a:lstStyle/>
        <a:p>
          <a:r>
            <a:rPr lang="en-US" dirty="0" smtClean="0"/>
            <a:t>Robustness</a:t>
          </a:r>
          <a:endParaRPr lang="en-US" dirty="0"/>
        </a:p>
      </dgm:t>
    </dgm:pt>
    <dgm:pt modelId="{8FADC445-C96C-4193-9D65-A5B737EE6C94}" type="parTrans" cxnId="{DDF966BC-BF8F-4488-AE57-45D4E2E40875}">
      <dgm:prSet/>
      <dgm:spPr/>
      <dgm:t>
        <a:bodyPr/>
        <a:lstStyle/>
        <a:p>
          <a:endParaRPr lang="en-US"/>
        </a:p>
      </dgm:t>
    </dgm:pt>
    <dgm:pt modelId="{9B8E2DA3-D14E-4B61-90BD-85D69A279AC4}" type="sibTrans" cxnId="{DDF966BC-BF8F-4488-AE57-45D4E2E40875}">
      <dgm:prSet/>
      <dgm:spPr/>
      <dgm:t>
        <a:bodyPr/>
        <a:lstStyle/>
        <a:p>
          <a:endParaRPr lang="en-US"/>
        </a:p>
      </dgm:t>
    </dgm:pt>
    <dgm:pt modelId="{EBDA62D7-4635-4AA1-8F9B-3B8E32D38F6B}">
      <dgm:prSet/>
      <dgm:spPr/>
      <dgm:t>
        <a:bodyPr/>
        <a:lstStyle/>
        <a:p>
          <a:r>
            <a:rPr lang="en-US" dirty="0" smtClean="0"/>
            <a:t>Observability</a:t>
          </a:r>
          <a:endParaRPr lang="en-US" dirty="0"/>
        </a:p>
      </dgm:t>
    </dgm:pt>
    <dgm:pt modelId="{4ECE1485-D529-4F18-B183-F0720BF26B0A}" type="parTrans" cxnId="{DDF4C267-3CE5-4DEE-941A-2E0E3F536B10}">
      <dgm:prSet/>
      <dgm:spPr/>
      <dgm:t>
        <a:bodyPr/>
        <a:lstStyle/>
        <a:p>
          <a:endParaRPr lang="en-US"/>
        </a:p>
      </dgm:t>
    </dgm:pt>
    <dgm:pt modelId="{DCF2FFE6-CD9E-430F-9F1B-21474D36CF8E}" type="sibTrans" cxnId="{DDF4C267-3CE5-4DEE-941A-2E0E3F536B10}">
      <dgm:prSet/>
      <dgm:spPr/>
      <dgm:t>
        <a:bodyPr/>
        <a:lstStyle/>
        <a:p>
          <a:endParaRPr lang="en-US"/>
        </a:p>
      </dgm:t>
    </dgm:pt>
    <dgm:pt modelId="{C3F62A37-4257-4E0B-A1AB-CEFA66118E5A}">
      <dgm:prSet/>
      <dgm:spPr/>
      <dgm:t>
        <a:bodyPr/>
        <a:lstStyle/>
        <a:p>
          <a:r>
            <a:rPr lang="en-US" dirty="0" smtClean="0"/>
            <a:t>Recoverability</a:t>
          </a:r>
          <a:endParaRPr lang="en-US" dirty="0"/>
        </a:p>
      </dgm:t>
    </dgm:pt>
    <dgm:pt modelId="{ADE520FD-7E38-4640-860A-38D44914AE4C}" type="parTrans" cxnId="{508B7713-3A0B-4125-A4D0-B8C8A88EE5F1}">
      <dgm:prSet/>
      <dgm:spPr/>
      <dgm:t>
        <a:bodyPr/>
        <a:lstStyle/>
        <a:p>
          <a:endParaRPr lang="en-US"/>
        </a:p>
      </dgm:t>
    </dgm:pt>
    <dgm:pt modelId="{03B6FAB2-B48E-4A16-816B-90D0009DF3A9}" type="sibTrans" cxnId="{508B7713-3A0B-4125-A4D0-B8C8A88EE5F1}">
      <dgm:prSet/>
      <dgm:spPr/>
      <dgm:t>
        <a:bodyPr/>
        <a:lstStyle/>
        <a:p>
          <a:endParaRPr lang="en-US"/>
        </a:p>
      </dgm:t>
    </dgm:pt>
    <dgm:pt modelId="{A5D14062-81D2-4B47-B74F-4C8F11740D3F}">
      <dgm:prSet/>
      <dgm:spPr/>
      <dgm:t>
        <a:bodyPr/>
        <a:lstStyle/>
        <a:p>
          <a:r>
            <a:rPr lang="en-US" dirty="0" smtClean="0"/>
            <a:t>Responsiveness</a:t>
          </a:r>
          <a:endParaRPr lang="en-US" dirty="0"/>
        </a:p>
      </dgm:t>
    </dgm:pt>
    <dgm:pt modelId="{CCD1D1A1-7689-4E31-9867-4D21C3004189}" type="parTrans" cxnId="{785C413A-2746-4C45-B74F-4B070FD7D6E4}">
      <dgm:prSet/>
      <dgm:spPr/>
      <dgm:t>
        <a:bodyPr/>
        <a:lstStyle/>
        <a:p>
          <a:endParaRPr lang="en-US"/>
        </a:p>
      </dgm:t>
    </dgm:pt>
    <dgm:pt modelId="{0D697573-CAF1-4D80-95E8-8E8B17C18479}" type="sibTrans" cxnId="{785C413A-2746-4C45-B74F-4B070FD7D6E4}">
      <dgm:prSet/>
      <dgm:spPr/>
      <dgm:t>
        <a:bodyPr/>
        <a:lstStyle/>
        <a:p>
          <a:endParaRPr lang="en-US"/>
        </a:p>
      </dgm:t>
    </dgm:pt>
    <dgm:pt modelId="{CC2460C5-B234-4DF2-BE9F-1342F8B40F6D}">
      <dgm:prSet/>
      <dgm:spPr/>
      <dgm:t>
        <a:bodyPr/>
        <a:lstStyle/>
        <a:p>
          <a:r>
            <a:rPr lang="en-US" dirty="0" smtClean="0"/>
            <a:t>The system displays the progress of the generation of report</a:t>
          </a:r>
          <a:endParaRPr lang="en-US" dirty="0"/>
        </a:p>
      </dgm:t>
    </dgm:pt>
    <dgm:pt modelId="{38E6E5BA-5897-4617-87C1-18D9BF5A62A2}" type="parTrans" cxnId="{36F77F04-4B03-46DA-870F-A99C95D3E3DE}">
      <dgm:prSet/>
      <dgm:spPr/>
      <dgm:t>
        <a:bodyPr/>
        <a:lstStyle/>
        <a:p>
          <a:endParaRPr lang="en-US"/>
        </a:p>
      </dgm:t>
    </dgm:pt>
    <dgm:pt modelId="{C20734CE-5A9F-4569-B8E1-75882A705FBC}" type="sibTrans" cxnId="{36F77F04-4B03-46DA-870F-A99C95D3E3DE}">
      <dgm:prSet/>
      <dgm:spPr/>
      <dgm:t>
        <a:bodyPr/>
        <a:lstStyle/>
        <a:p>
          <a:endParaRPr lang="en-US"/>
        </a:p>
      </dgm:t>
    </dgm:pt>
    <dgm:pt modelId="{794B2073-2305-49C9-A53F-0587842666E4}">
      <dgm:prSet/>
      <dgm:spPr/>
      <dgm:t>
        <a:bodyPr/>
        <a:lstStyle/>
        <a:p>
          <a:r>
            <a:rPr lang="en-US" dirty="0" smtClean="0"/>
            <a:t>System prompts the user for important notifications </a:t>
          </a:r>
          <a:endParaRPr lang="en-US" dirty="0"/>
        </a:p>
      </dgm:t>
    </dgm:pt>
    <dgm:pt modelId="{7CBB821D-347F-4880-9CA3-B740172D88A3}" type="parTrans" cxnId="{574A076E-7134-49D6-A92A-D800A13BADC9}">
      <dgm:prSet/>
      <dgm:spPr/>
      <dgm:t>
        <a:bodyPr/>
        <a:lstStyle/>
        <a:p>
          <a:endParaRPr lang="en-US"/>
        </a:p>
      </dgm:t>
    </dgm:pt>
    <dgm:pt modelId="{FDD41F65-33CA-4F10-8356-0C6836C0D176}" type="sibTrans" cxnId="{574A076E-7134-49D6-A92A-D800A13BADC9}">
      <dgm:prSet/>
      <dgm:spPr/>
      <dgm:t>
        <a:bodyPr/>
        <a:lstStyle/>
        <a:p>
          <a:endParaRPr lang="en-US"/>
        </a:p>
      </dgm:t>
    </dgm:pt>
    <dgm:pt modelId="{A932ED05-48D3-43A4-A5A8-BAEC9BCBED99}">
      <dgm:prSet/>
      <dgm:spPr/>
      <dgm:t>
        <a:bodyPr/>
        <a:lstStyle/>
        <a:p>
          <a:r>
            <a:rPr lang="en-US" dirty="0" smtClean="0"/>
            <a:t>User can easily change modules due to tabbed interface</a:t>
          </a:r>
          <a:endParaRPr lang="en-US" dirty="0"/>
        </a:p>
      </dgm:t>
    </dgm:pt>
    <dgm:pt modelId="{72C0E766-874D-4E92-9B9E-FEBC7F0F3FD9}" type="parTrans" cxnId="{ECB1C007-933A-453F-B550-4ABCC201625B}">
      <dgm:prSet/>
      <dgm:spPr/>
      <dgm:t>
        <a:bodyPr/>
        <a:lstStyle/>
        <a:p>
          <a:endParaRPr lang="en-US"/>
        </a:p>
      </dgm:t>
    </dgm:pt>
    <dgm:pt modelId="{CCE5B096-C6C7-4C6D-8B18-FEB1F79864A0}" type="sibTrans" cxnId="{ECB1C007-933A-453F-B550-4ABCC201625B}">
      <dgm:prSet/>
      <dgm:spPr/>
      <dgm:t>
        <a:bodyPr/>
        <a:lstStyle/>
        <a:p>
          <a:endParaRPr lang="en-US"/>
        </a:p>
      </dgm:t>
    </dgm:pt>
    <dgm:pt modelId="{B0523A05-F646-4A9A-99CB-8610A23936B3}">
      <dgm:prSet/>
      <dgm:spPr/>
      <dgm:t>
        <a:bodyPr/>
        <a:lstStyle/>
        <a:p>
          <a:r>
            <a:rPr lang="en-US" dirty="0" smtClean="0"/>
            <a:t>User can easily view notifications due to the notification log area </a:t>
          </a:r>
          <a:endParaRPr lang="en-US" dirty="0"/>
        </a:p>
      </dgm:t>
    </dgm:pt>
    <dgm:pt modelId="{FCAEA77C-F95D-4CB3-A580-E3C7B3C9A1B9}" type="parTrans" cxnId="{C0CFA183-27A2-4308-9096-DB4790C202F6}">
      <dgm:prSet/>
      <dgm:spPr/>
      <dgm:t>
        <a:bodyPr/>
        <a:lstStyle/>
        <a:p>
          <a:endParaRPr lang="en-US"/>
        </a:p>
      </dgm:t>
    </dgm:pt>
    <dgm:pt modelId="{79EE320C-31A9-4643-A443-98AD6704CA5F}" type="sibTrans" cxnId="{C0CFA183-27A2-4308-9096-DB4790C202F6}">
      <dgm:prSet/>
      <dgm:spPr/>
      <dgm:t>
        <a:bodyPr/>
        <a:lstStyle/>
        <a:p>
          <a:endParaRPr lang="en-US"/>
        </a:p>
      </dgm:t>
    </dgm:pt>
    <dgm:pt modelId="{EB96BABE-2A90-453C-AAA0-1B55DB4B3A08}" type="pres">
      <dgm:prSet presAssocID="{525E8483-013D-4267-B365-5B0B77EB1900}" presName="composite" presStyleCnt="0">
        <dgm:presLayoutVars>
          <dgm:chMax val="1"/>
          <dgm:dir/>
          <dgm:resizeHandles val="exact"/>
        </dgm:presLayoutVars>
      </dgm:prSet>
      <dgm:spPr/>
      <dgm:t>
        <a:bodyPr/>
        <a:lstStyle/>
        <a:p>
          <a:endParaRPr lang="en-US"/>
        </a:p>
      </dgm:t>
    </dgm:pt>
    <dgm:pt modelId="{90A05D93-50A1-4179-9BEC-4092C3BCE23B}" type="pres">
      <dgm:prSet presAssocID="{04C76B53-140C-486A-81BD-2CAFDA7FF154}" presName="roof" presStyleLbl="dkBgShp" presStyleIdx="0" presStyleCnt="2"/>
      <dgm:spPr/>
      <dgm:t>
        <a:bodyPr/>
        <a:lstStyle/>
        <a:p>
          <a:endParaRPr lang="en-US"/>
        </a:p>
      </dgm:t>
    </dgm:pt>
    <dgm:pt modelId="{B3A647BA-7548-419D-8345-4F9A0F7D0A1B}" type="pres">
      <dgm:prSet presAssocID="{04C76B53-140C-486A-81BD-2CAFDA7FF154}" presName="pillars" presStyleCnt="0"/>
      <dgm:spPr/>
    </dgm:pt>
    <dgm:pt modelId="{5E674FF6-3519-49C0-AECC-3210201798C5}" type="pres">
      <dgm:prSet presAssocID="{04C76B53-140C-486A-81BD-2CAFDA7FF154}" presName="pillar1" presStyleLbl="node1" presStyleIdx="0" presStyleCnt="3">
        <dgm:presLayoutVars>
          <dgm:bulletEnabled val="1"/>
        </dgm:presLayoutVars>
      </dgm:prSet>
      <dgm:spPr/>
      <dgm:t>
        <a:bodyPr/>
        <a:lstStyle/>
        <a:p>
          <a:endParaRPr lang="en-US"/>
        </a:p>
      </dgm:t>
    </dgm:pt>
    <dgm:pt modelId="{A4CE0C1A-D234-4E50-AC9E-611054BA2833}" type="pres">
      <dgm:prSet presAssocID="{C3F62A37-4257-4E0B-A1AB-CEFA66118E5A}" presName="pillarX" presStyleLbl="node1" presStyleIdx="1" presStyleCnt="3">
        <dgm:presLayoutVars>
          <dgm:bulletEnabled val="1"/>
        </dgm:presLayoutVars>
      </dgm:prSet>
      <dgm:spPr/>
      <dgm:t>
        <a:bodyPr/>
        <a:lstStyle/>
        <a:p>
          <a:endParaRPr lang="en-US"/>
        </a:p>
      </dgm:t>
    </dgm:pt>
    <dgm:pt modelId="{D3BE2E7A-4D6D-4A51-A6C1-2B54991D2384}" type="pres">
      <dgm:prSet presAssocID="{A5D14062-81D2-4B47-B74F-4C8F11740D3F}" presName="pillarX" presStyleLbl="node1" presStyleIdx="2" presStyleCnt="3">
        <dgm:presLayoutVars>
          <dgm:bulletEnabled val="1"/>
        </dgm:presLayoutVars>
      </dgm:prSet>
      <dgm:spPr/>
      <dgm:t>
        <a:bodyPr/>
        <a:lstStyle/>
        <a:p>
          <a:endParaRPr lang="en-US"/>
        </a:p>
      </dgm:t>
    </dgm:pt>
    <dgm:pt modelId="{D8C90D86-03EC-4480-89C7-CD3733F8E29C}" type="pres">
      <dgm:prSet presAssocID="{04C76B53-140C-486A-81BD-2CAFDA7FF154}" presName="base" presStyleLbl="dkBgShp" presStyleIdx="1" presStyleCnt="2"/>
      <dgm:spPr/>
    </dgm:pt>
  </dgm:ptLst>
  <dgm:cxnLst>
    <dgm:cxn modelId="{C0CFA183-27A2-4308-9096-DB4790C202F6}" srcId="{EBDA62D7-4635-4AA1-8F9B-3B8E32D38F6B}" destId="{B0523A05-F646-4A9A-99CB-8610A23936B3}" srcOrd="1" destOrd="0" parTransId="{FCAEA77C-F95D-4CB3-A580-E3C7B3C9A1B9}" sibTransId="{79EE320C-31A9-4643-A443-98AD6704CA5F}"/>
    <dgm:cxn modelId="{8FAB1852-8644-4654-924C-651CE10C7071}" type="presOf" srcId="{04C76B53-140C-486A-81BD-2CAFDA7FF154}" destId="{90A05D93-50A1-4179-9BEC-4092C3BCE23B}" srcOrd="0" destOrd="0" presId="urn:microsoft.com/office/officeart/2005/8/layout/hList3"/>
    <dgm:cxn modelId="{36F77F04-4B03-46DA-870F-A99C95D3E3DE}" srcId="{A5D14062-81D2-4B47-B74F-4C8F11740D3F}" destId="{CC2460C5-B234-4DF2-BE9F-1342F8B40F6D}" srcOrd="0" destOrd="0" parTransId="{38E6E5BA-5897-4617-87C1-18D9BF5A62A2}" sibTransId="{C20734CE-5A9F-4569-B8E1-75882A705FBC}"/>
    <dgm:cxn modelId="{645A1B7A-EDCC-4B98-8914-07073AF73AC7}" type="presOf" srcId="{A5D14062-81D2-4B47-B74F-4C8F11740D3F}" destId="{D3BE2E7A-4D6D-4A51-A6C1-2B54991D2384}" srcOrd="0" destOrd="0" presId="urn:microsoft.com/office/officeart/2005/8/layout/hList3"/>
    <dgm:cxn modelId="{785C413A-2746-4C45-B74F-4B070FD7D6E4}" srcId="{04C76B53-140C-486A-81BD-2CAFDA7FF154}" destId="{A5D14062-81D2-4B47-B74F-4C8F11740D3F}" srcOrd="2" destOrd="0" parTransId="{CCD1D1A1-7689-4E31-9867-4D21C3004189}" sibTransId="{0D697573-CAF1-4D80-95E8-8E8B17C18479}"/>
    <dgm:cxn modelId="{1DAA6B89-3089-48BD-A5D8-EE3387BF4BF4}" type="presOf" srcId="{525E8483-013D-4267-B365-5B0B77EB1900}" destId="{EB96BABE-2A90-453C-AAA0-1B55DB4B3A08}" srcOrd="0" destOrd="0" presId="urn:microsoft.com/office/officeart/2005/8/layout/hList3"/>
    <dgm:cxn modelId="{89B78207-DFA3-449B-97A9-D3C889D56CC1}" type="presOf" srcId="{B0523A05-F646-4A9A-99CB-8610A23936B3}" destId="{5E674FF6-3519-49C0-AECC-3210201798C5}" srcOrd="0" destOrd="2" presId="urn:microsoft.com/office/officeart/2005/8/layout/hList3"/>
    <dgm:cxn modelId="{DDF966BC-BF8F-4488-AE57-45D4E2E40875}" srcId="{525E8483-013D-4267-B365-5B0B77EB1900}" destId="{04C76B53-140C-486A-81BD-2CAFDA7FF154}" srcOrd="0" destOrd="0" parTransId="{8FADC445-C96C-4193-9D65-A5B737EE6C94}" sibTransId="{9B8E2DA3-D14E-4B61-90BD-85D69A279AC4}"/>
    <dgm:cxn modelId="{7E4306B4-B5E1-4EA9-A1D5-303F5E87E681}" type="presOf" srcId="{A932ED05-48D3-43A4-A5A8-BAEC9BCBED99}" destId="{5E674FF6-3519-49C0-AECC-3210201798C5}" srcOrd="0" destOrd="1" presId="urn:microsoft.com/office/officeart/2005/8/layout/hList3"/>
    <dgm:cxn modelId="{ECB1C007-933A-453F-B550-4ABCC201625B}" srcId="{EBDA62D7-4635-4AA1-8F9B-3B8E32D38F6B}" destId="{A932ED05-48D3-43A4-A5A8-BAEC9BCBED99}" srcOrd="0" destOrd="0" parTransId="{72C0E766-874D-4E92-9B9E-FEBC7F0F3FD9}" sibTransId="{CCE5B096-C6C7-4C6D-8B18-FEB1F79864A0}"/>
    <dgm:cxn modelId="{E8333AA9-EC40-4C16-B187-ACC88071CEDF}" type="presOf" srcId="{794B2073-2305-49C9-A53F-0587842666E4}" destId="{A4CE0C1A-D234-4E50-AC9E-611054BA2833}" srcOrd="0" destOrd="1" presId="urn:microsoft.com/office/officeart/2005/8/layout/hList3"/>
    <dgm:cxn modelId="{E649600D-7864-4EB1-81BF-750B0A21FD58}" type="presOf" srcId="{EBDA62D7-4635-4AA1-8F9B-3B8E32D38F6B}" destId="{5E674FF6-3519-49C0-AECC-3210201798C5}" srcOrd="0" destOrd="0" presId="urn:microsoft.com/office/officeart/2005/8/layout/hList3"/>
    <dgm:cxn modelId="{10869333-94CA-4A72-B7BF-08D860B23468}" type="presOf" srcId="{CC2460C5-B234-4DF2-BE9F-1342F8B40F6D}" destId="{D3BE2E7A-4D6D-4A51-A6C1-2B54991D2384}" srcOrd="0" destOrd="1" presId="urn:microsoft.com/office/officeart/2005/8/layout/hList3"/>
    <dgm:cxn modelId="{378AEC8C-85FB-4924-8893-4777AA256A64}" type="presOf" srcId="{C3F62A37-4257-4E0B-A1AB-CEFA66118E5A}" destId="{A4CE0C1A-D234-4E50-AC9E-611054BA2833}" srcOrd="0" destOrd="0" presId="urn:microsoft.com/office/officeart/2005/8/layout/hList3"/>
    <dgm:cxn modelId="{574A076E-7134-49D6-A92A-D800A13BADC9}" srcId="{C3F62A37-4257-4E0B-A1AB-CEFA66118E5A}" destId="{794B2073-2305-49C9-A53F-0587842666E4}" srcOrd="0" destOrd="0" parTransId="{7CBB821D-347F-4880-9CA3-B740172D88A3}" sibTransId="{FDD41F65-33CA-4F10-8356-0C6836C0D176}"/>
    <dgm:cxn modelId="{508B7713-3A0B-4125-A4D0-B8C8A88EE5F1}" srcId="{04C76B53-140C-486A-81BD-2CAFDA7FF154}" destId="{C3F62A37-4257-4E0B-A1AB-CEFA66118E5A}" srcOrd="1" destOrd="0" parTransId="{ADE520FD-7E38-4640-860A-38D44914AE4C}" sibTransId="{03B6FAB2-B48E-4A16-816B-90D0009DF3A9}"/>
    <dgm:cxn modelId="{DDF4C267-3CE5-4DEE-941A-2E0E3F536B10}" srcId="{04C76B53-140C-486A-81BD-2CAFDA7FF154}" destId="{EBDA62D7-4635-4AA1-8F9B-3B8E32D38F6B}" srcOrd="0" destOrd="0" parTransId="{4ECE1485-D529-4F18-B183-F0720BF26B0A}" sibTransId="{DCF2FFE6-CD9E-430F-9F1B-21474D36CF8E}"/>
    <dgm:cxn modelId="{77724A5E-9852-469D-AEEB-AFC6B461C3A1}" type="presParOf" srcId="{EB96BABE-2A90-453C-AAA0-1B55DB4B3A08}" destId="{90A05D93-50A1-4179-9BEC-4092C3BCE23B}" srcOrd="0" destOrd="0" presId="urn:microsoft.com/office/officeart/2005/8/layout/hList3"/>
    <dgm:cxn modelId="{B972CCB2-D1BD-4037-8CD6-5EBBFB98B5E6}" type="presParOf" srcId="{EB96BABE-2A90-453C-AAA0-1B55DB4B3A08}" destId="{B3A647BA-7548-419D-8345-4F9A0F7D0A1B}" srcOrd="1" destOrd="0" presId="urn:microsoft.com/office/officeart/2005/8/layout/hList3"/>
    <dgm:cxn modelId="{B42D431D-6EB4-417E-AA16-7122E1B12234}" type="presParOf" srcId="{B3A647BA-7548-419D-8345-4F9A0F7D0A1B}" destId="{5E674FF6-3519-49C0-AECC-3210201798C5}" srcOrd="0" destOrd="0" presId="urn:microsoft.com/office/officeart/2005/8/layout/hList3"/>
    <dgm:cxn modelId="{7750DAD9-E824-465F-85E9-DD141200B3C8}" type="presParOf" srcId="{B3A647BA-7548-419D-8345-4F9A0F7D0A1B}" destId="{A4CE0C1A-D234-4E50-AC9E-611054BA2833}" srcOrd="1" destOrd="0" presId="urn:microsoft.com/office/officeart/2005/8/layout/hList3"/>
    <dgm:cxn modelId="{739062DA-852D-4D23-8816-757E6DB48764}" type="presParOf" srcId="{B3A647BA-7548-419D-8345-4F9A0F7D0A1B}" destId="{D3BE2E7A-4D6D-4A51-A6C1-2B54991D2384}" srcOrd="2" destOrd="0" presId="urn:microsoft.com/office/officeart/2005/8/layout/hList3"/>
    <dgm:cxn modelId="{60C8A68B-6381-4F7C-B11B-1D13093FE4DD}" type="presParOf" srcId="{EB96BABE-2A90-453C-AAA0-1B55DB4B3A08}" destId="{D8C90D86-03EC-4480-89C7-CD3733F8E29C}" srcOrd="2" destOrd="0" presId="urn:microsoft.com/office/officeart/2005/8/layout/h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15C2826-78B0-4C61-A7A9-F6DE77B89CD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B4360510-FC4B-4411-9AA1-81608D04FA4A}">
      <dgm:prSet phldrT="[Text]"/>
      <dgm:spPr/>
      <dgm:t>
        <a:bodyPr/>
        <a:lstStyle/>
        <a:p>
          <a:r>
            <a:rPr lang="en-US" smtClean="0"/>
            <a:t>User manages inventory</a:t>
          </a:r>
          <a:endParaRPr lang="en-US" dirty="0"/>
        </a:p>
      </dgm:t>
    </dgm:pt>
    <dgm:pt modelId="{06B6C6AB-7881-49C9-B3EC-ACC87407AE34}" type="parTrans" cxnId="{A9BF4027-A302-4442-8CA5-0761A8C541C4}">
      <dgm:prSet/>
      <dgm:spPr/>
      <dgm:t>
        <a:bodyPr/>
        <a:lstStyle/>
        <a:p>
          <a:endParaRPr lang="en-US"/>
        </a:p>
      </dgm:t>
    </dgm:pt>
    <dgm:pt modelId="{EABE0461-06AA-4A89-8FFA-E428638B5F5A}" type="sibTrans" cxnId="{A9BF4027-A302-4442-8CA5-0761A8C541C4}">
      <dgm:prSet/>
      <dgm:spPr/>
      <dgm:t>
        <a:bodyPr/>
        <a:lstStyle/>
        <a:p>
          <a:endParaRPr lang="en-US"/>
        </a:p>
      </dgm:t>
    </dgm:pt>
    <dgm:pt modelId="{46F2B468-D9EE-4764-B2E9-30DACEC32EB1}">
      <dgm:prSet phldrT="[Text]" custT="1"/>
      <dgm:spPr/>
      <dgm:t>
        <a:bodyPr/>
        <a:lstStyle/>
        <a:p>
          <a:r>
            <a:rPr lang="en-US" sz="3200" b="0" i="0" dirty="0" smtClean="0"/>
            <a:t>23 - View Inventory</a:t>
          </a:r>
          <a:endParaRPr lang="en-US" sz="3200" b="0" i="0" dirty="0"/>
        </a:p>
      </dgm:t>
    </dgm:pt>
    <dgm:pt modelId="{DAE18B0F-5576-443C-8DA6-E320E65B3A05}" type="sibTrans" cxnId="{3C89FA1F-7960-46C1-8053-3C6775FF9554}">
      <dgm:prSet/>
      <dgm:spPr/>
      <dgm:t>
        <a:bodyPr/>
        <a:lstStyle/>
        <a:p>
          <a:endParaRPr lang="en-US"/>
        </a:p>
      </dgm:t>
    </dgm:pt>
    <dgm:pt modelId="{4131EBAD-D8D5-48F0-BD74-DE10B99D2B1D}" type="parTrans" cxnId="{3C89FA1F-7960-46C1-8053-3C6775FF9554}">
      <dgm:prSet/>
      <dgm:spPr/>
      <dgm:t>
        <a:bodyPr/>
        <a:lstStyle/>
        <a:p>
          <a:endParaRPr lang="en-US"/>
        </a:p>
      </dgm:t>
    </dgm:pt>
    <dgm:pt modelId="{6C9010B4-4476-4D38-8C91-D3CE1EB691A6}">
      <dgm:prSet phldrT="[Text]" custT="1"/>
      <dgm:spPr/>
      <dgm:t>
        <a:bodyPr/>
        <a:lstStyle/>
        <a:p>
          <a:r>
            <a:rPr lang="en-US" sz="3200" b="0" i="0" dirty="0" smtClean="0"/>
            <a:t>25 - Add Item Through Purchase Order</a:t>
          </a:r>
          <a:endParaRPr lang="en-US" sz="3200" b="0" i="0" dirty="0"/>
        </a:p>
      </dgm:t>
    </dgm:pt>
    <dgm:pt modelId="{25425449-D606-4BA2-B58F-2C86C8DB4B3F}" type="sibTrans" cxnId="{01EB21AB-6C1E-4EBF-A4B0-690B67053F8F}">
      <dgm:prSet/>
      <dgm:spPr/>
      <dgm:t>
        <a:bodyPr/>
        <a:lstStyle/>
        <a:p>
          <a:endParaRPr lang="en-US"/>
        </a:p>
      </dgm:t>
    </dgm:pt>
    <dgm:pt modelId="{9A4FA150-A2BA-4B1B-955C-71E0C848AD13}" type="parTrans" cxnId="{01EB21AB-6C1E-4EBF-A4B0-690B67053F8F}">
      <dgm:prSet/>
      <dgm:spPr/>
      <dgm:t>
        <a:bodyPr/>
        <a:lstStyle/>
        <a:p>
          <a:endParaRPr lang="en-US"/>
        </a:p>
      </dgm:t>
    </dgm:pt>
    <dgm:pt modelId="{19CFB0E6-3E1A-4890-B3E2-9021E64F2562}">
      <dgm:prSet phldrT="[Text]" custT="1"/>
      <dgm:spPr/>
      <dgm:t>
        <a:bodyPr/>
        <a:lstStyle/>
        <a:p>
          <a:r>
            <a:rPr lang="en-US" sz="3200" b="0" i="0" dirty="0" smtClean="0"/>
            <a:t>24 - Add Item</a:t>
          </a:r>
          <a:endParaRPr lang="en-US" sz="3200" b="0" i="0" dirty="0"/>
        </a:p>
      </dgm:t>
    </dgm:pt>
    <dgm:pt modelId="{2F2F77DA-5FA2-49F5-AE66-E671059A368F}" type="sibTrans" cxnId="{CF446294-1BCA-498C-97D3-59CF82CA42EC}">
      <dgm:prSet/>
      <dgm:spPr/>
      <dgm:t>
        <a:bodyPr/>
        <a:lstStyle/>
        <a:p>
          <a:endParaRPr lang="en-US"/>
        </a:p>
      </dgm:t>
    </dgm:pt>
    <dgm:pt modelId="{DB864527-ADDA-45A2-82E5-6E20F68E77F5}" type="parTrans" cxnId="{CF446294-1BCA-498C-97D3-59CF82CA42EC}">
      <dgm:prSet/>
      <dgm:spPr/>
      <dgm:t>
        <a:bodyPr/>
        <a:lstStyle/>
        <a:p>
          <a:endParaRPr lang="en-US"/>
        </a:p>
      </dgm:t>
    </dgm:pt>
    <dgm:pt modelId="{774514F8-BAB6-4605-B3FB-B1C8B4FF2F95}">
      <dgm:prSet phldrT="[Text]" custT="1"/>
      <dgm:spPr/>
      <dgm:t>
        <a:bodyPr/>
        <a:lstStyle/>
        <a:p>
          <a:r>
            <a:rPr lang="en-US" sz="3200" b="0" i="0" dirty="0" smtClean="0"/>
            <a:t>26 - Update Item</a:t>
          </a:r>
          <a:endParaRPr lang="en-US" sz="3200" b="0" i="0" dirty="0"/>
        </a:p>
      </dgm:t>
    </dgm:pt>
    <dgm:pt modelId="{4546B264-6DAD-41FE-A611-72F0C0D2AAC9}" type="parTrans" cxnId="{3B481D4A-5F72-425A-B4EA-392AE8AF14CD}">
      <dgm:prSet/>
      <dgm:spPr/>
      <dgm:t>
        <a:bodyPr/>
        <a:lstStyle/>
        <a:p>
          <a:endParaRPr lang="en-US"/>
        </a:p>
      </dgm:t>
    </dgm:pt>
    <dgm:pt modelId="{E70D8B65-2BAE-457E-8E23-EF8AE1C414DD}" type="sibTrans" cxnId="{3B481D4A-5F72-425A-B4EA-392AE8AF14CD}">
      <dgm:prSet/>
      <dgm:spPr/>
      <dgm:t>
        <a:bodyPr/>
        <a:lstStyle/>
        <a:p>
          <a:endParaRPr lang="en-US"/>
        </a:p>
      </dgm:t>
    </dgm:pt>
    <dgm:pt modelId="{B3B6AE26-07A1-43EA-BDE0-C168A9D2990F}">
      <dgm:prSet phldrT="[Text]" custT="1"/>
      <dgm:spPr/>
      <dgm:t>
        <a:bodyPr/>
        <a:lstStyle/>
        <a:p>
          <a:r>
            <a:rPr lang="en-US" sz="3200" b="0" i="0" dirty="0" smtClean="0"/>
            <a:t>03 - Export Inventory Data</a:t>
          </a:r>
          <a:endParaRPr lang="en-US" sz="3200" b="0" i="0" dirty="0"/>
        </a:p>
      </dgm:t>
    </dgm:pt>
    <dgm:pt modelId="{E8AFF254-7BFA-44E8-941F-A8D0C30F67F2}" type="parTrans" cxnId="{E2AF8C9E-767D-40AF-8D38-FD97DEFBB02C}">
      <dgm:prSet/>
      <dgm:spPr/>
      <dgm:t>
        <a:bodyPr/>
        <a:lstStyle/>
        <a:p>
          <a:endParaRPr lang="en-US"/>
        </a:p>
      </dgm:t>
    </dgm:pt>
    <dgm:pt modelId="{86BBC04B-2C0C-4821-ABE2-3918AC4ECED8}" type="sibTrans" cxnId="{E2AF8C9E-767D-40AF-8D38-FD97DEFBB02C}">
      <dgm:prSet/>
      <dgm:spPr/>
      <dgm:t>
        <a:bodyPr/>
        <a:lstStyle/>
        <a:p>
          <a:endParaRPr lang="en-US"/>
        </a:p>
      </dgm:t>
    </dgm:pt>
    <dgm:pt modelId="{AD48AD92-9B3D-470E-885D-F9720C0BF543}" type="pres">
      <dgm:prSet presAssocID="{615C2826-78B0-4C61-A7A9-F6DE77B89CD1}" presName="linear" presStyleCnt="0">
        <dgm:presLayoutVars>
          <dgm:dir/>
          <dgm:animLvl val="lvl"/>
          <dgm:resizeHandles val="exact"/>
        </dgm:presLayoutVars>
      </dgm:prSet>
      <dgm:spPr/>
      <dgm:t>
        <a:bodyPr/>
        <a:lstStyle/>
        <a:p>
          <a:endParaRPr lang="en-US"/>
        </a:p>
      </dgm:t>
    </dgm:pt>
    <dgm:pt modelId="{B62C2367-9772-4FEF-AEEA-8173673EC03B}" type="pres">
      <dgm:prSet presAssocID="{B4360510-FC4B-4411-9AA1-81608D04FA4A}" presName="parentLin" presStyleCnt="0"/>
      <dgm:spPr/>
    </dgm:pt>
    <dgm:pt modelId="{DBE2E67A-9D5E-4DDB-B0B0-02F9EA19F053}" type="pres">
      <dgm:prSet presAssocID="{B4360510-FC4B-4411-9AA1-81608D04FA4A}" presName="parentLeftMargin" presStyleLbl="node1" presStyleIdx="0" presStyleCnt="1"/>
      <dgm:spPr/>
      <dgm:t>
        <a:bodyPr/>
        <a:lstStyle/>
        <a:p>
          <a:endParaRPr lang="en-US"/>
        </a:p>
      </dgm:t>
    </dgm:pt>
    <dgm:pt modelId="{A3015BFC-4F6E-4257-93BF-942F5EF360C3}" type="pres">
      <dgm:prSet presAssocID="{B4360510-FC4B-4411-9AA1-81608D04FA4A}" presName="parentText" presStyleLbl="node1" presStyleIdx="0" presStyleCnt="1">
        <dgm:presLayoutVars>
          <dgm:chMax val="0"/>
          <dgm:bulletEnabled val="1"/>
        </dgm:presLayoutVars>
      </dgm:prSet>
      <dgm:spPr/>
      <dgm:t>
        <a:bodyPr/>
        <a:lstStyle/>
        <a:p>
          <a:endParaRPr lang="en-US"/>
        </a:p>
      </dgm:t>
    </dgm:pt>
    <dgm:pt modelId="{4AFA6FCF-2325-4476-BE3C-3F8DA622F8DC}" type="pres">
      <dgm:prSet presAssocID="{B4360510-FC4B-4411-9AA1-81608D04FA4A}" presName="negativeSpace" presStyleCnt="0"/>
      <dgm:spPr/>
    </dgm:pt>
    <dgm:pt modelId="{FC2B5DF5-E467-460C-B0D3-12ED56C93C2A}" type="pres">
      <dgm:prSet presAssocID="{B4360510-FC4B-4411-9AA1-81608D04FA4A}" presName="childText" presStyleLbl="conFgAcc1" presStyleIdx="0" presStyleCnt="1">
        <dgm:presLayoutVars>
          <dgm:bulletEnabled val="1"/>
        </dgm:presLayoutVars>
      </dgm:prSet>
      <dgm:spPr/>
      <dgm:t>
        <a:bodyPr/>
        <a:lstStyle/>
        <a:p>
          <a:endParaRPr lang="en-US"/>
        </a:p>
      </dgm:t>
    </dgm:pt>
  </dgm:ptLst>
  <dgm:cxnLst>
    <dgm:cxn modelId="{15F67A1F-8E12-4642-B245-DDF24DB6AEC1}" type="presOf" srcId="{B4360510-FC4B-4411-9AA1-81608D04FA4A}" destId="{DBE2E67A-9D5E-4DDB-B0B0-02F9EA19F053}" srcOrd="0" destOrd="0" presId="urn:microsoft.com/office/officeart/2005/8/layout/list1"/>
    <dgm:cxn modelId="{3B481D4A-5F72-425A-B4EA-392AE8AF14CD}" srcId="{B4360510-FC4B-4411-9AA1-81608D04FA4A}" destId="{774514F8-BAB6-4605-B3FB-B1C8B4FF2F95}" srcOrd="3" destOrd="0" parTransId="{4546B264-6DAD-41FE-A611-72F0C0D2AAC9}" sibTransId="{E70D8B65-2BAE-457E-8E23-EF8AE1C414DD}"/>
    <dgm:cxn modelId="{01EB21AB-6C1E-4EBF-A4B0-690B67053F8F}" srcId="{B4360510-FC4B-4411-9AA1-81608D04FA4A}" destId="{6C9010B4-4476-4D38-8C91-D3CE1EB691A6}" srcOrd="1" destOrd="0" parTransId="{9A4FA150-A2BA-4B1B-955C-71E0C848AD13}" sibTransId="{25425449-D606-4BA2-B58F-2C86C8DB4B3F}"/>
    <dgm:cxn modelId="{8E2C1D7D-77DF-4E49-9C07-BC7B5B341E0B}" type="presOf" srcId="{19CFB0E6-3E1A-4890-B3E2-9021E64F2562}" destId="{FC2B5DF5-E467-460C-B0D3-12ED56C93C2A}" srcOrd="0" destOrd="0" presId="urn:microsoft.com/office/officeart/2005/8/layout/list1"/>
    <dgm:cxn modelId="{A9BF4027-A302-4442-8CA5-0761A8C541C4}" srcId="{615C2826-78B0-4C61-A7A9-F6DE77B89CD1}" destId="{B4360510-FC4B-4411-9AA1-81608D04FA4A}" srcOrd="0" destOrd="0" parTransId="{06B6C6AB-7881-49C9-B3EC-ACC87407AE34}" sibTransId="{EABE0461-06AA-4A89-8FFA-E428638B5F5A}"/>
    <dgm:cxn modelId="{E2AF8C9E-767D-40AF-8D38-FD97DEFBB02C}" srcId="{B4360510-FC4B-4411-9AA1-81608D04FA4A}" destId="{B3B6AE26-07A1-43EA-BDE0-C168A9D2990F}" srcOrd="4" destOrd="0" parTransId="{E8AFF254-7BFA-44E8-941F-A8D0C30F67F2}" sibTransId="{86BBC04B-2C0C-4821-ABE2-3918AC4ECED8}"/>
    <dgm:cxn modelId="{7DC39878-9E38-45FB-8754-AEC31A532E01}" type="presOf" srcId="{B4360510-FC4B-4411-9AA1-81608D04FA4A}" destId="{A3015BFC-4F6E-4257-93BF-942F5EF360C3}" srcOrd="1" destOrd="0" presId="urn:microsoft.com/office/officeart/2005/8/layout/list1"/>
    <dgm:cxn modelId="{B9EE6FDA-10C8-49B7-8FA6-6AE9E1E4CEFC}" type="presOf" srcId="{6C9010B4-4476-4D38-8C91-D3CE1EB691A6}" destId="{FC2B5DF5-E467-460C-B0D3-12ED56C93C2A}" srcOrd="0" destOrd="1" presId="urn:microsoft.com/office/officeart/2005/8/layout/list1"/>
    <dgm:cxn modelId="{4A396FE3-CE2B-4EAE-96C1-C275C7D5B9C6}" type="presOf" srcId="{46F2B468-D9EE-4764-B2E9-30DACEC32EB1}" destId="{FC2B5DF5-E467-460C-B0D3-12ED56C93C2A}" srcOrd="0" destOrd="2" presId="urn:microsoft.com/office/officeart/2005/8/layout/list1"/>
    <dgm:cxn modelId="{3C89FA1F-7960-46C1-8053-3C6775FF9554}" srcId="{B4360510-FC4B-4411-9AA1-81608D04FA4A}" destId="{46F2B468-D9EE-4764-B2E9-30DACEC32EB1}" srcOrd="2" destOrd="0" parTransId="{4131EBAD-D8D5-48F0-BD74-DE10B99D2B1D}" sibTransId="{DAE18B0F-5576-443C-8DA6-E320E65B3A05}"/>
    <dgm:cxn modelId="{CF446294-1BCA-498C-97D3-59CF82CA42EC}" srcId="{B4360510-FC4B-4411-9AA1-81608D04FA4A}" destId="{19CFB0E6-3E1A-4890-B3E2-9021E64F2562}" srcOrd="0" destOrd="0" parTransId="{DB864527-ADDA-45A2-82E5-6E20F68E77F5}" sibTransId="{2F2F77DA-5FA2-49F5-AE66-E671059A368F}"/>
    <dgm:cxn modelId="{3718BF48-FF98-40C3-BDB4-A0E81337D685}" type="presOf" srcId="{B3B6AE26-07A1-43EA-BDE0-C168A9D2990F}" destId="{FC2B5DF5-E467-460C-B0D3-12ED56C93C2A}" srcOrd="0" destOrd="4" presId="urn:microsoft.com/office/officeart/2005/8/layout/list1"/>
    <dgm:cxn modelId="{B8D670BB-EB44-4EB4-9CDF-68EF7BFCDE0F}" type="presOf" srcId="{615C2826-78B0-4C61-A7A9-F6DE77B89CD1}" destId="{AD48AD92-9B3D-470E-885D-F9720C0BF543}" srcOrd="0" destOrd="0" presId="urn:microsoft.com/office/officeart/2005/8/layout/list1"/>
    <dgm:cxn modelId="{F04431EB-9421-4CF6-94A5-1C1D5FE41C34}" type="presOf" srcId="{774514F8-BAB6-4605-B3FB-B1C8B4FF2F95}" destId="{FC2B5DF5-E467-460C-B0D3-12ED56C93C2A}" srcOrd="0" destOrd="3" presId="urn:microsoft.com/office/officeart/2005/8/layout/list1"/>
    <dgm:cxn modelId="{6873C7DE-4F3E-45D4-9571-2A4190C40E4C}" type="presParOf" srcId="{AD48AD92-9B3D-470E-885D-F9720C0BF543}" destId="{B62C2367-9772-4FEF-AEEA-8173673EC03B}" srcOrd="0" destOrd="0" presId="urn:microsoft.com/office/officeart/2005/8/layout/list1"/>
    <dgm:cxn modelId="{468D067D-7EA0-445B-9F58-081B1E02EF91}" type="presParOf" srcId="{B62C2367-9772-4FEF-AEEA-8173673EC03B}" destId="{DBE2E67A-9D5E-4DDB-B0B0-02F9EA19F053}" srcOrd="0" destOrd="0" presId="urn:microsoft.com/office/officeart/2005/8/layout/list1"/>
    <dgm:cxn modelId="{B3E22BEA-2419-4652-999C-950D3F1D0FF1}" type="presParOf" srcId="{B62C2367-9772-4FEF-AEEA-8173673EC03B}" destId="{A3015BFC-4F6E-4257-93BF-942F5EF360C3}" srcOrd="1" destOrd="0" presId="urn:microsoft.com/office/officeart/2005/8/layout/list1"/>
    <dgm:cxn modelId="{0153968D-1440-460A-8DA2-9C1811A57E23}" type="presParOf" srcId="{AD48AD92-9B3D-470E-885D-F9720C0BF543}" destId="{4AFA6FCF-2325-4476-BE3C-3F8DA622F8DC}" srcOrd="1" destOrd="0" presId="urn:microsoft.com/office/officeart/2005/8/layout/list1"/>
    <dgm:cxn modelId="{89EEDAC2-578B-4EEF-9A75-F1E0309B0C50}" type="presParOf" srcId="{AD48AD92-9B3D-470E-885D-F9720C0BF543}" destId="{FC2B5DF5-E467-460C-B0D3-12ED56C93C2A}"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15C2826-78B0-4C61-A7A9-F6DE77B89CD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B4360510-FC4B-4411-9AA1-81608D04FA4A}">
      <dgm:prSet phldrT="[Text]"/>
      <dgm:spPr/>
      <dgm:t>
        <a:bodyPr/>
        <a:lstStyle/>
        <a:p>
          <a:r>
            <a:rPr lang="en-US" dirty="0" smtClean="0"/>
            <a:t>User manages suppliers</a:t>
          </a:r>
          <a:endParaRPr lang="en-US" dirty="0"/>
        </a:p>
      </dgm:t>
    </dgm:pt>
    <dgm:pt modelId="{06B6C6AB-7881-49C9-B3EC-ACC87407AE34}" type="parTrans" cxnId="{A9BF4027-A302-4442-8CA5-0761A8C541C4}">
      <dgm:prSet/>
      <dgm:spPr/>
      <dgm:t>
        <a:bodyPr/>
        <a:lstStyle/>
        <a:p>
          <a:endParaRPr lang="en-US"/>
        </a:p>
      </dgm:t>
    </dgm:pt>
    <dgm:pt modelId="{EABE0461-06AA-4A89-8FFA-E428638B5F5A}" type="sibTrans" cxnId="{A9BF4027-A302-4442-8CA5-0761A8C541C4}">
      <dgm:prSet/>
      <dgm:spPr/>
      <dgm:t>
        <a:bodyPr/>
        <a:lstStyle/>
        <a:p>
          <a:endParaRPr lang="en-US"/>
        </a:p>
      </dgm:t>
    </dgm:pt>
    <dgm:pt modelId="{19CFB0E6-3E1A-4890-B3E2-9021E64F2562}">
      <dgm:prSet phldrT="[Text]"/>
      <dgm:spPr/>
      <dgm:t>
        <a:bodyPr/>
        <a:lstStyle/>
        <a:p>
          <a:r>
            <a:rPr lang="en-US" b="0" i="0" dirty="0" smtClean="0"/>
            <a:t>05 - Record Supplier Details</a:t>
          </a:r>
          <a:endParaRPr lang="en-US" b="0" i="0" dirty="0"/>
        </a:p>
      </dgm:t>
    </dgm:pt>
    <dgm:pt modelId="{DB864527-ADDA-45A2-82E5-6E20F68E77F5}" type="parTrans" cxnId="{CF446294-1BCA-498C-97D3-59CF82CA42EC}">
      <dgm:prSet/>
      <dgm:spPr/>
      <dgm:t>
        <a:bodyPr/>
        <a:lstStyle/>
        <a:p>
          <a:endParaRPr lang="en-US"/>
        </a:p>
      </dgm:t>
    </dgm:pt>
    <dgm:pt modelId="{2F2F77DA-5FA2-49F5-AE66-E671059A368F}" type="sibTrans" cxnId="{CF446294-1BCA-498C-97D3-59CF82CA42EC}">
      <dgm:prSet/>
      <dgm:spPr/>
      <dgm:t>
        <a:bodyPr/>
        <a:lstStyle/>
        <a:p>
          <a:endParaRPr lang="en-US"/>
        </a:p>
      </dgm:t>
    </dgm:pt>
    <dgm:pt modelId="{46F2B468-D9EE-4764-B2E9-30DACEC32EB1}">
      <dgm:prSet phldrT="[Text]"/>
      <dgm:spPr/>
      <dgm:t>
        <a:bodyPr/>
        <a:lstStyle/>
        <a:p>
          <a:r>
            <a:rPr lang="en-US" b="0" i="0" dirty="0" smtClean="0"/>
            <a:t>06 - Update Supplier Details</a:t>
          </a:r>
          <a:endParaRPr lang="en-US" b="0" i="0" dirty="0"/>
        </a:p>
      </dgm:t>
    </dgm:pt>
    <dgm:pt modelId="{4131EBAD-D8D5-48F0-BD74-DE10B99D2B1D}" type="parTrans" cxnId="{3C89FA1F-7960-46C1-8053-3C6775FF9554}">
      <dgm:prSet/>
      <dgm:spPr/>
      <dgm:t>
        <a:bodyPr/>
        <a:lstStyle/>
        <a:p>
          <a:endParaRPr lang="en-US"/>
        </a:p>
      </dgm:t>
    </dgm:pt>
    <dgm:pt modelId="{DAE18B0F-5576-443C-8DA6-E320E65B3A05}" type="sibTrans" cxnId="{3C89FA1F-7960-46C1-8053-3C6775FF9554}">
      <dgm:prSet/>
      <dgm:spPr/>
      <dgm:t>
        <a:bodyPr/>
        <a:lstStyle/>
        <a:p>
          <a:endParaRPr lang="en-US"/>
        </a:p>
      </dgm:t>
    </dgm:pt>
    <dgm:pt modelId="{6C9010B4-4476-4D38-8C91-D3CE1EB691A6}">
      <dgm:prSet phldrT="[Text]"/>
      <dgm:spPr/>
      <dgm:t>
        <a:bodyPr/>
        <a:lstStyle/>
        <a:p>
          <a:r>
            <a:rPr lang="en-US" b="0" i="0" dirty="0" smtClean="0"/>
            <a:t>04 - View Suppliers</a:t>
          </a:r>
          <a:endParaRPr lang="en-US" b="0" i="0" dirty="0"/>
        </a:p>
      </dgm:t>
    </dgm:pt>
    <dgm:pt modelId="{9A4FA150-A2BA-4B1B-955C-71E0C848AD13}" type="parTrans" cxnId="{01EB21AB-6C1E-4EBF-A4B0-690B67053F8F}">
      <dgm:prSet/>
      <dgm:spPr/>
      <dgm:t>
        <a:bodyPr/>
        <a:lstStyle/>
        <a:p>
          <a:endParaRPr lang="en-US"/>
        </a:p>
      </dgm:t>
    </dgm:pt>
    <dgm:pt modelId="{25425449-D606-4BA2-B58F-2C86C8DB4B3F}" type="sibTrans" cxnId="{01EB21AB-6C1E-4EBF-A4B0-690B67053F8F}">
      <dgm:prSet/>
      <dgm:spPr/>
      <dgm:t>
        <a:bodyPr/>
        <a:lstStyle/>
        <a:p>
          <a:endParaRPr lang="en-US"/>
        </a:p>
      </dgm:t>
    </dgm:pt>
    <dgm:pt modelId="{AD48AD92-9B3D-470E-885D-F9720C0BF543}" type="pres">
      <dgm:prSet presAssocID="{615C2826-78B0-4C61-A7A9-F6DE77B89CD1}" presName="linear" presStyleCnt="0">
        <dgm:presLayoutVars>
          <dgm:dir/>
          <dgm:animLvl val="lvl"/>
          <dgm:resizeHandles val="exact"/>
        </dgm:presLayoutVars>
      </dgm:prSet>
      <dgm:spPr/>
      <dgm:t>
        <a:bodyPr/>
        <a:lstStyle/>
        <a:p>
          <a:endParaRPr lang="en-US"/>
        </a:p>
      </dgm:t>
    </dgm:pt>
    <dgm:pt modelId="{B62C2367-9772-4FEF-AEEA-8173673EC03B}" type="pres">
      <dgm:prSet presAssocID="{B4360510-FC4B-4411-9AA1-81608D04FA4A}" presName="parentLin" presStyleCnt="0"/>
      <dgm:spPr/>
    </dgm:pt>
    <dgm:pt modelId="{DBE2E67A-9D5E-4DDB-B0B0-02F9EA19F053}" type="pres">
      <dgm:prSet presAssocID="{B4360510-FC4B-4411-9AA1-81608D04FA4A}" presName="parentLeftMargin" presStyleLbl="node1" presStyleIdx="0" presStyleCnt="1"/>
      <dgm:spPr/>
      <dgm:t>
        <a:bodyPr/>
        <a:lstStyle/>
        <a:p>
          <a:endParaRPr lang="en-US"/>
        </a:p>
      </dgm:t>
    </dgm:pt>
    <dgm:pt modelId="{A3015BFC-4F6E-4257-93BF-942F5EF360C3}" type="pres">
      <dgm:prSet presAssocID="{B4360510-FC4B-4411-9AA1-81608D04FA4A}" presName="parentText" presStyleLbl="node1" presStyleIdx="0" presStyleCnt="1">
        <dgm:presLayoutVars>
          <dgm:chMax val="0"/>
          <dgm:bulletEnabled val="1"/>
        </dgm:presLayoutVars>
      </dgm:prSet>
      <dgm:spPr/>
      <dgm:t>
        <a:bodyPr/>
        <a:lstStyle/>
        <a:p>
          <a:endParaRPr lang="en-US"/>
        </a:p>
      </dgm:t>
    </dgm:pt>
    <dgm:pt modelId="{4AFA6FCF-2325-4476-BE3C-3F8DA622F8DC}" type="pres">
      <dgm:prSet presAssocID="{B4360510-FC4B-4411-9AA1-81608D04FA4A}" presName="negativeSpace" presStyleCnt="0"/>
      <dgm:spPr/>
    </dgm:pt>
    <dgm:pt modelId="{FC2B5DF5-E467-460C-B0D3-12ED56C93C2A}" type="pres">
      <dgm:prSet presAssocID="{B4360510-FC4B-4411-9AA1-81608D04FA4A}" presName="childText" presStyleLbl="conFgAcc1" presStyleIdx="0" presStyleCnt="1">
        <dgm:presLayoutVars>
          <dgm:bulletEnabled val="1"/>
        </dgm:presLayoutVars>
      </dgm:prSet>
      <dgm:spPr/>
      <dgm:t>
        <a:bodyPr/>
        <a:lstStyle/>
        <a:p>
          <a:endParaRPr lang="en-US"/>
        </a:p>
      </dgm:t>
    </dgm:pt>
  </dgm:ptLst>
  <dgm:cxnLst>
    <dgm:cxn modelId="{406B55B6-83C6-46C2-B3AF-77448BD6D3DB}" type="presOf" srcId="{46F2B468-D9EE-4764-B2E9-30DACEC32EB1}" destId="{FC2B5DF5-E467-460C-B0D3-12ED56C93C2A}" srcOrd="0" destOrd="2" presId="urn:microsoft.com/office/officeart/2005/8/layout/list1"/>
    <dgm:cxn modelId="{2E10BC57-ECE3-452A-B33E-16EC5395ED08}" type="presOf" srcId="{19CFB0E6-3E1A-4890-B3E2-9021E64F2562}" destId="{FC2B5DF5-E467-460C-B0D3-12ED56C93C2A}" srcOrd="0" destOrd="0" presId="urn:microsoft.com/office/officeart/2005/8/layout/list1"/>
    <dgm:cxn modelId="{3C89FA1F-7960-46C1-8053-3C6775FF9554}" srcId="{B4360510-FC4B-4411-9AA1-81608D04FA4A}" destId="{46F2B468-D9EE-4764-B2E9-30DACEC32EB1}" srcOrd="2" destOrd="0" parTransId="{4131EBAD-D8D5-48F0-BD74-DE10B99D2B1D}" sibTransId="{DAE18B0F-5576-443C-8DA6-E320E65B3A05}"/>
    <dgm:cxn modelId="{C8A386EC-C777-4C6F-9E37-00F4D958148D}" type="presOf" srcId="{B4360510-FC4B-4411-9AA1-81608D04FA4A}" destId="{A3015BFC-4F6E-4257-93BF-942F5EF360C3}" srcOrd="1" destOrd="0" presId="urn:microsoft.com/office/officeart/2005/8/layout/list1"/>
    <dgm:cxn modelId="{01EB21AB-6C1E-4EBF-A4B0-690B67053F8F}" srcId="{B4360510-FC4B-4411-9AA1-81608D04FA4A}" destId="{6C9010B4-4476-4D38-8C91-D3CE1EB691A6}" srcOrd="1" destOrd="0" parTransId="{9A4FA150-A2BA-4B1B-955C-71E0C848AD13}" sibTransId="{25425449-D606-4BA2-B58F-2C86C8DB4B3F}"/>
    <dgm:cxn modelId="{A9BF4027-A302-4442-8CA5-0761A8C541C4}" srcId="{615C2826-78B0-4C61-A7A9-F6DE77B89CD1}" destId="{B4360510-FC4B-4411-9AA1-81608D04FA4A}" srcOrd="0" destOrd="0" parTransId="{06B6C6AB-7881-49C9-B3EC-ACC87407AE34}" sibTransId="{EABE0461-06AA-4A89-8FFA-E428638B5F5A}"/>
    <dgm:cxn modelId="{CF446294-1BCA-498C-97D3-59CF82CA42EC}" srcId="{B4360510-FC4B-4411-9AA1-81608D04FA4A}" destId="{19CFB0E6-3E1A-4890-B3E2-9021E64F2562}" srcOrd="0" destOrd="0" parTransId="{DB864527-ADDA-45A2-82E5-6E20F68E77F5}" sibTransId="{2F2F77DA-5FA2-49F5-AE66-E671059A368F}"/>
    <dgm:cxn modelId="{FD86B73E-5292-4D00-B2B8-6EE221CEC214}" type="presOf" srcId="{B4360510-FC4B-4411-9AA1-81608D04FA4A}" destId="{DBE2E67A-9D5E-4DDB-B0B0-02F9EA19F053}" srcOrd="0" destOrd="0" presId="urn:microsoft.com/office/officeart/2005/8/layout/list1"/>
    <dgm:cxn modelId="{C613F4C6-8089-4663-AC2B-FCD6276E2A23}" type="presOf" srcId="{615C2826-78B0-4C61-A7A9-F6DE77B89CD1}" destId="{AD48AD92-9B3D-470E-885D-F9720C0BF543}" srcOrd="0" destOrd="0" presId="urn:microsoft.com/office/officeart/2005/8/layout/list1"/>
    <dgm:cxn modelId="{CBCEA1B2-6D91-42FC-B710-69A159436CD9}" type="presOf" srcId="{6C9010B4-4476-4D38-8C91-D3CE1EB691A6}" destId="{FC2B5DF5-E467-460C-B0D3-12ED56C93C2A}" srcOrd="0" destOrd="1" presId="urn:microsoft.com/office/officeart/2005/8/layout/list1"/>
    <dgm:cxn modelId="{31E442C4-51E6-4E90-BF97-46D325C617A4}" type="presParOf" srcId="{AD48AD92-9B3D-470E-885D-F9720C0BF543}" destId="{B62C2367-9772-4FEF-AEEA-8173673EC03B}" srcOrd="0" destOrd="0" presId="urn:microsoft.com/office/officeart/2005/8/layout/list1"/>
    <dgm:cxn modelId="{BE32A09D-E0DD-4310-B5A8-77922662C99B}" type="presParOf" srcId="{B62C2367-9772-4FEF-AEEA-8173673EC03B}" destId="{DBE2E67A-9D5E-4DDB-B0B0-02F9EA19F053}" srcOrd="0" destOrd="0" presId="urn:microsoft.com/office/officeart/2005/8/layout/list1"/>
    <dgm:cxn modelId="{5807D8AC-55F8-433B-A675-0A002ED37A9C}" type="presParOf" srcId="{B62C2367-9772-4FEF-AEEA-8173673EC03B}" destId="{A3015BFC-4F6E-4257-93BF-942F5EF360C3}" srcOrd="1" destOrd="0" presId="urn:microsoft.com/office/officeart/2005/8/layout/list1"/>
    <dgm:cxn modelId="{38C15F79-4BF8-4DB6-9CC6-198B2FBA3AA2}" type="presParOf" srcId="{AD48AD92-9B3D-470E-885D-F9720C0BF543}" destId="{4AFA6FCF-2325-4476-BE3C-3F8DA622F8DC}" srcOrd="1" destOrd="0" presId="urn:microsoft.com/office/officeart/2005/8/layout/list1"/>
    <dgm:cxn modelId="{AA54660B-0519-4A58-8B45-42F23F2EEE79}" type="presParOf" srcId="{AD48AD92-9B3D-470E-885D-F9720C0BF543}" destId="{FC2B5DF5-E467-460C-B0D3-12ED56C93C2A}"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15C2826-78B0-4C61-A7A9-F6DE77B89CD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B4360510-FC4B-4411-9AA1-81608D04FA4A}">
      <dgm:prSet phldrT="[Text]"/>
      <dgm:spPr/>
      <dgm:t>
        <a:bodyPr/>
        <a:lstStyle/>
        <a:p>
          <a:r>
            <a:rPr lang="en-US" dirty="0" smtClean="0"/>
            <a:t>User manages purchase orders</a:t>
          </a:r>
          <a:endParaRPr lang="en-US" dirty="0"/>
        </a:p>
      </dgm:t>
    </dgm:pt>
    <dgm:pt modelId="{06B6C6AB-7881-49C9-B3EC-ACC87407AE34}" type="parTrans" cxnId="{A9BF4027-A302-4442-8CA5-0761A8C541C4}">
      <dgm:prSet/>
      <dgm:spPr/>
      <dgm:t>
        <a:bodyPr/>
        <a:lstStyle/>
        <a:p>
          <a:endParaRPr lang="en-US"/>
        </a:p>
      </dgm:t>
    </dgm:pt>
    <dgm:pt modelId="{EABE0461-06AA-4A89-8FFA-E428638B5F5A}" type="sibTrans" cxnId="{A9BF4027-A302-4442-8CA5-0761A8C541C4}">
      <dgm:prSet/>
      <dgm:spPr/>
      <dgm:t>
        <a:bodyPr/>
        <a:lstStyle/>
        <a:p>
          <a:endParaRPr lang="en-US"/>
        </a:p>
      </dgm:t>
    </dgm:pt>
    <dgm:pt modelId="{19CFB0E6-3E1A-4890-B3E2-9021E64F2562}">
      <dgm:prSet phldrT="[Text]" custT="1"/>
      <dgm:spPr/>
      <dgm:t>
        <a:bodyPr/>
        <a:lstStyle/>
        <a:p>
          <a:r>
            <a:rPr lang="en-US" sz="3600" b="0" i="0" dirty="0" smtClean="0"/>
            <a:t>08 - Create Purchase Order</a:t>
          </a:r>
          <a:endParaRPr lang="en-US" sz="3600" b="0" i="0" dirty="0"/>
        </a:p>
      </dgm:t>
    </dgm:pt>
    <dgm:pt modelId="{DB864527-ADDA-45A2-82E5-6E20F68E77F5}" type="parTrans" cxnId="{CF446294-1BCA-498C-97D3-59CF82CA42EC}">
      <dgm:prSet/>
      <dgm:spPr/>
      <dgm:t>
        <a:bodyPr/>
        <a:lstStyle/>
        <a:p>
          <a:endParaRPr lang="en-US"/>
        </a:p>
      </dgm:t>
    </dgm:pt>
    <dgm:pt modelId="{2F2F77DA-5FA2-49F5-AE66-E671059A368F}" type="sibTrans" cxnId="{CF446294-1BCA-498C-97D3-59CF82CA42EC}">
      <dgm:prSet/>
      <dgm:spPr/>
      <dgm:t>
        <a:bodyPr/>
        <a:lstStyle/>
        <a:p>
          <a:endParaRPr lang="en-US"/>
        </a:p>
      </dgm:t>
    </dgm:pt>
    <dgm:pt modelId="{46F2B468-D9EE-4764-B2E9-30DACEC32EB1}">
      <dgm:prSet phldrT="[Text]" custT="1"/>
      <dgm:spPr/>
      <dgm:t>
        <a:bodyPr/>
        <a:lstStyle/>
        <a:p>
          <a:r>
            <a:rPr lang="en-US" sz="3600" b="0" i="0" dirty="0" smtClean="0"/>
            <a:t>09 - Update Purchase Order</a:t>
          </a:r>
          <a:endParaRPr lang="en-US" sz="3600" b="0" i="0" dirty="0"/>
        </a:p>
      </dgm:t>
    </dgm:pt>
    <dgm:pt modelId="{4131EBAD-D8D5-48F0-BD74-DE10B99D2B1D}" type="parTrans" cxnId="{3C89FA1F-7960-46C1-8053-3C6775FF9554}">
      <dgm:prSet/>
      <dgm:spPr/>
      <dgm:t>
        <a:bodyPr/>
        <a:lstStyle/>
        <a:p>
          <a:endParaRPr lang="en-US"/>
        </a:p>
      </dgm:t>
    </dgm:pt>
    <dgm:pt modelId="{DAE18B0F-5576-443C-8DA6-E320E65B3A05}" type="sibTrans" cxnId="{3C89FA1F-7960-46C1-8053-3C6775FF9554}">
      <dgm:prSet/>
      <dgm:spPr/>
      <dgm:t>
        <a:bodyPr/>
        <a:lstStyle/>
        <a:p>
          <a:endParaRPr lang="en-US"/>
        </a:p>
      </dgm:t>
    </dgm:pt>
    <dgm:pt modelId="{6C9010B4-4476-4D38-8C91-D3CE1EB691A6}">
      <dgm:prSet phldrT="[Text]" custT="1"/>
      <dgm:spPr/>
      <dgm:t>
        <a:bodyPr/>
        <a:lstStyle/>
        <a:p>
          <a:r>
            <a:rPr lang="en-US" sz="3600" b="0" i="0" dirty="0" smtClean="0"/>
            <a:t>07 - View Purchase Orders</a:t>
          </a:r>
          <a:endParaRPr lang="en-US" sz="3600" b="0" i="0" dirty="0"/>
        </a:p>
      </dgm:t>
    </dgm:pt>
    <dgm:pt modelId="{9A4FA150-A2BA-4B1B-955C-71E0C848AD13}" type="parTrans" cxnId="{01EB21AB-6C1E-4EBF-A4B0-690B67053F8F}">
      <dgm:prSet/>
      <dgm:spPr/>
      <dgm:t>
        <a:bodyPr/>
        <a:lstStyle/>
        <a:p>
          <a:endParaRPr lang="en-US"/>
        </a:p>
      </dgm:t>
    </dgm:pt>
    <dgm:pt modelId="{25425449-D606-4BA2-B58F-2C86C8DB4B3F}" type="sibTrans" cxnId="{01EB21AB-6C1E-4EBF-A4B0-690B67053F8F}">
      <dgm:prSet/>
      <dgm:spPr/>
      <dgm:t>
        <a:bodyPr/>
        <a:lstStyle/>
        <a:p>
          <a:endParaRPr lang="en-US"/>
        </a:p>
      </dgm:t>
    </dgm:pt>
    <dgm:pt modelId="{CA9DCDB2-8E81-4BB5-890E-8189CE9DBD0E}">
      <dgm:prSet phldrT="[Text]" custT="1"/>
      <dgm:spPr/>
      <dgm:t>
        <a:bodyPr/>
        <a:lstStyle/>
        <a:p>
          <a:r>
            <a:rPr lang="en-US" sz="3600" b="0" i="0" dirty="0" smtClean="0"/>
            <a:t>10 - Export Specific Purchase Order</a:t>
          </a:r>
          <a:endParaRPr lang="en-US" sz="3600" b="0" i="0" dirty="0"/>
        </a:p>
      </dgm:t>
    </dgm:pt>
    <dgm:pt modelId="{7BB09199-917D-4162-9A00-486CB668E417}" type="parTrans" cxnId="{A6B326EC-8CDF-410F-B882-E87B1C400416}">
      <dgm:prSet/>
      <dgm:spPr/>
      <dgm:t>
        <a:bodyPr/>
        <a:lstStyle/>
        <a:p>
          <a:endParaRPr lang="en-US"/>
        </a:p>
      </dgm:t>
    </dgm:pt>
    <dgm:pt modelId="{B821D240-5C87-4D9D-855B-908F0697F326}" type="sibTrans" cxnId="{A6B326EC-8CDF-410F-B882-E87B1C400416}">
      <dgm:prSet/>
      <dgm:spPr/>
      <dgm:t>
        <a:bodyPr/>
        <a:lstStyle/>
        <a:p>
          <a:endParaRPr lang="en-US"/>
        </a:p>
      </dgm:t>
    </dgm:pt>
    <dgm:pt modelId="{AD48AD92-9B3D-470E-885D-F9720C0BF543}" type="pres">
      <dgm:prSet presAssocID="{615C2826-78B0-4C61-A7A9-F6DE77B89CD1}" presName="linear" presStyleCnt="0">
        <dgm:presLayoutVars>
          <dgm:dir/>
          <dgm:animLvl val="lvl"/>
          <dgm:resizeHandles val="exact"/>
        </dgm:presLayoutVars>
      </dgm:prSet>
      <dgm:spPr/>
      <dgm:t>
        <a:bodyPr/>
        <a:lstStyle/>
        <a:p>
          <a:endParaRPr lang="en-US"/>
        </a:p>
      </dgm:t>
    </dgm:pt>
    <dgm:pt modelId="{B62C2367-9772-4FEF-AEEA-8173673EC03B}" type="pres">
      <dgm:prSet presAssocID="{B4360510-FC4B-4411-9AA1-81608D04FA4A}" presName="parentLin" presStyleCnt="0"/>
      <dgm:spPr/>
    </dgm:pt>
    <dgm:pt modelId="{DBE2E67A-9D5E-4DDB-B0B0-02F9EA19F053}" type="pres">
      <dgm:prSet presAssocID="{B4360510-FC4B-4411-9AA1-81608D04FA4A}" presName="parentLeftMargin" presStyleLbl="node1" presStyleIdx="0" presStyleCnt="1"/>
      <dgm:spPr/>
      <dgm:t>
        <a:bodyPr/>
        <a:lstStyle/>
        <a:p>
          <a:endParaRPr lang="en-US"/>
        </a:p>
      </dgm:t>
    </dgm:pt>
    <dgm:pt modelId="{A3015BFC-4F6E-4257-93BF-942F5EF360C3}" type="pres">
      <dgm:prSet presAssocID="{B4360510-FC4B-4411-9AA1-81608D04FA4A}" presName="parentText" presStyleLbl="node1" presStyleIdx="0" presStyleCnt="1">
        <dgm:presLayoutVars>
          <dgm:chMax val="0"/>
          <dgm:bulletEnabled val="1"/>
        </dgm:presLayoutVars>
      </dgm:prSet>
      <dgm:spPr/>
      <dgm:t>
        <a:bodyPr/>
        <a:lstStyle/>
        <a:p>
          <a:endParaRPr lang="en-US"/>
        </a:p>
      </dgm:t>
    </dgm:pt>
    <dgm:pt modelId="{4AFA6FCF-2325-4476-BE3C-3F8DA622F8DC}" type="pres">
      <dgm:prSet presAssocID="{B4360510-FC4B-4411-9AA1-81608D04FA4A}" presName="negativeSpace" presStyleCnt="0"/>
      <dgm:spPr/>
    </dgm:pt>
    <dgm:pt modelId="{FC2B5DF5-E467-460C-B0D3-12ED56C93C2A}" type="pres">
      <dgm:prSet presAssocID="{B4360510-FC4B-4411-9AA1-81608D04FA4A}" presName="childText" presStyleLbl="conFgAcc1" presStyleIdx="0" presStyleCnt="1">
        <dgm:presLayoutVars>
          <dgm:bulletEnabled val="1"/>
        </dgm:presLayoutVars>
      </dgm:prSet>
      <dgm:spPr/>
      <dgm:t>
        <a:bodyPr/>
        <a:lstStyle/>
        <a:p>
          <a:endParaRPr lang="en-US"/>
        </a:p>
      </dgm:t>
    </dgm:pt>
  </dgm:ptLst>
  <dgm:cxnLst>
    <dgm:cxn modelId="{76B32899-ED21-40E1-B00A-3662CED8B14D}" type="presOf" srcId="{19CFB0E6-3E1A-4890-B3E2-9021E64F2562}" destId="{FC2B5DF5-E467-460C-B0D3-12ED56C93C2A}" srcOrd="0" destOrd="0" presId="urn:microsoft.com/office/officeart/2005/8/layout/list1"/>
    <dgm:cxn modelId="{E2AE558E-B1D7-45CD-BAEB-75AB62A9237D}" type="presOf" srcId="{6C9010B4-4476-4D38-8C91-D3CE1EB691A6}" destId="{FC2B5DF5-E467-460C-B0D3-12ED56C93C2A}" srcOrd="0" destOrd="1" presId="urn:microsoft.com/office/officeart/2005/8/layout/list1"/>
    <dgm:cxn modelId="{EBE5418D-32E3-492C-B0C4-A70E2976C3DF}" type="presOf" srcId="{CA9DCDB2-8E81-4BB5-890E-8189CE9DBD0E}" destId="{FC2B5DF5-E467-460C-B0D3-12ED56C93C2A}" srcOrd="0" destOrd="3" presId="urn:microsoft.com/office/officeart/2005/8/layout/list1"/>
    <dgm:cxn modelId="{A4E650DC-5C5B-40A8-A711-6995AC1A1301}" type="presOf" srcId="{B4360510-FC4B-4411-9AA1-81608D04FA4A}" destId="{A3015BFC-4F6E-4257-93BF-942F5EF360C3}" srcOrd="1" destOrd="0" presId="urn:microsoft.com/office/officeart/2005/8/layout/list1"/>
    <dgm:cxn modelId="{AE0690C9-03E0-4709-BB28-1EF4D06C88BE}" type="presOf" srcId="{615C2826-78B0-4C61-A7A9-F6DE77B89CD1}" destId="{AD48AD92-9B3D-470E-885D-F9720C0BF543}" srcOrd="0" destOrd="0" presId="urn:microsoft.com/office/officeart/2005/8/layout/list1"/>
    <dgm:cxn modelId="{A6B326EC-8CDF-410F-B882-E87B1C400416}" srcId="{B4360510-FC4B-4411-9AA1-81608D04FA4A}" destId="{CA9DCDB2-8E81-4BB5-890E-8189CE9DBD0E}" srcOrd="3" destOrd="0" parTransId="{7BB09199-917D-4162-9A00-486CB668E417}" sibTransId="{B821D240-5C87-4D9D-855B-908F0697F326}"/>
    <dgm:cxn modelId="{3C89FA1F-7960-46C1-8053-3C6775FF9554}" srcId="{B4360510-FC4B-4411-9AA1-81608D04FA4A}" destId="{46F2B468-D9EE-4764-B2E9-30DACEC32EB1}" srcOrd="2" destOrd="0" parTransId="{4131EBAD-D8D5-48F0-BD74-DE10B99D2B1D}" sibTransId="{DAE18B0F-5576-443C-8DA6-E320E65B3A05}"/>
    <dgm:cxn modelId="{01EB21AB-6C1E-4EBF-A4B0-690B67053F8F}" srcId="{B4360510-FC4B-4411-9AA1-81608D04FA4A}" destId="{6C9010B4-4476-4D38-8C91-D3CE1EB691A6}" srcOrd="1" destOrd="0" parTransId="{9A4FA150-A2BA-4B1B-955C-71E0C848AD13}" sibTransId="{25425449-D606-4BA2-B58F-2C86C8DB4B3F}"/>
    <dgm:cxn modelId="{A9BF4027-A302-4442-8CA5-0761A8C541C4}" srcId="{615C2826-78B0-4C61-A7A9-F6DE77B89CD1}" destId="{B4360510-FC4B-4411-9AA1-81608D04FA4A}" srcOrd="0" destOrd="0" parTransId="{06B6C6AB-7881-49C9-B3EC-ACC87407AE34}" sibTransId="{EABE0461-06AA-4A89-8FFA-E428638B5F5A}"/>
    <dgm:cxn modelId="{CF446294-1BCA-498C-97D3-59CF82CA42EC}" srcId="{B4360510-FC4B-4411-9AA1-81608D04FA4A}" destId="{19CFB0E6-3E1A-4890-B3E2-9021E64F2562}" srcOrd="0" destOrd="0" parTransId="{DB864527-ADDA-45A2-82E5-6E20F68E77F5}" sibTransId="{2F2F77DA-5FA2-49F5-AE66-E671059A368F}"/>
    <dgm:cxn modelId="{9ED956F6-73F0-4480-9177-561275B9774D}" type="presOf" srcId="{46F2B468-D9EE-4764-B2E9-30DACEC32EB1}" destId="{FC2B5DF5-E467-460C-B0D3-12ED56C93C2A}" srcOrd="0" destOrd="2" presId="urn:microsoft.com/office/officeart/2005/8/layout/list1"/>
    <dgm:cxn modelId="{69629087-D2D0-427F-8911-FC07C797ED53}" type="presOf" srcId="{B4360510-FC4B-4411-9AA1-81608D04FA4A}" destId="{DBE2E67A-9D5E-4DDB-B0B0-02F9EA19F053}" srcOrd="0" destOrd="0" presId="urn:microsoft.com/office/officeart/2005/8/layout/list1"/>
    <dgm:cxn modelId="{F9C48D75-E90C-4E81-8D16-4F7877B3A914}" type="presParOf" srcId="{AD48AD92-9B3D-470E-885D-F9720C0BF543}" destId="{B62C2367-9772-4FEF-AEEA-8173673EC03B}" srcOrd="0" destOrd="0" presId="urn:microsoft.com/office/officeart/2005/8/layout/list1"/>
    <dgm:cxn modelId="{EBA4E3D8-A9C8-4177-8CDF-4A30496D9CC6}" type="presParOf" srcId="{B62C2367-9772-4FEF-AEEA-8173673EC03B}" destId="{DBE2E67A-9D5E-4DDB-B0B0-02F9EA19F053}" srcOrd="0" destOrd="0" presId="urn:microsoft.com/office/officeart/2005/8/layout/list1"/>
    <dgm:cxn modelId="{DAE03B15-D0D5-4AB2-BD08-C1567A4FD410}" type="presParOf" srcId="{B62C2367-9772-4FEF-AEEA-8173673EC03B}" destId="{A3015BFC-4F6E-4257-93BF-942F5EF360C3}" srcOrd="1" destOrd="0" presId="urn:microsoft.com/office/officeart/2005/8/layout/list1"/>
    <dgm:cxn modelId="{2142C714-8E12-45FE-AFE8-C82392D675D8}" type="presParOf" srcId="{AD48AD92-9B3D-470E-885D-F9720C0BF543}" destId="{4AFA6FCF-2325-4476-BE3C-3F8DA622F8DC}" srcOrd="1" destOrd="0" presId="urn:microsoft.com/office/officeart/2005/8/layout/list1"/>
    <dgm:cxn modelId="{F70D78D6-A391-4298-87CF-518FA9439401}" type="presParOf" srcId="{AD48AD92-9B3D-470E-885D-F9720C0BF543}" destId="{FC2B5DF5-E467-460C-B0D3-12ED56C93C2A}"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15C2826-78B0-4C61-A7A9-F6DE77B89CD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B4360510-FC4B-4411-9AA1-81608D04FA4A}">
      <dgm:prSet phldrT="[Text]"/>
      <dgm:spPr/>
      <dgm:t>
        <a:bodyPr/>
        <a:lstStyle/>
        <a:p>
          <a:r>
            <a:rPr lang="en-US" dirty="0" smtClean="0"/>
            <a:t>User manages contract and warranty expiry dates</a:t>
          </a:r>
          <a:endParaRPr lang="en-US" dirty="0"/>
        </a:p>
      </dgm:t>
    </dgm:pt>
    <dgm:pt modelId="{06B6C6AB-7881-49C9-B3EC-ACC87407AE34}" type="parTrans" cxnId="{A9BF4027-A302-4442-8CA5-0761A8C541C4}">
      <dgm:prSet/>
      <dgm:spPr/>
      <dgm:t>
        <a:bodyPr/>
        <a:lstStyle/>
        <a:p>
          <a:endParaRPr lang="en-US"/>
        </a:p>
      </dgm:t>
    </dgm:pt>
    <dgm:pt modelId="{EABE0461-06AA-4A89-8FFA-E428638B5F5A}" type="sibTrans" cxnId="{A9BF4027-A302-4442-8CA5-0761A8C541C4}">
      <dgm:prSet/>
      <dgm:spPr/>
      <dgm:t>
        <a:bodyPr/>
        <a:lstStyle/>
        <a:p>
          <a:endParaRPr lang="en-US"/>
        </a:p>
      </dgm:t>
    </dgm:pt>
    <dgm:pt modelId="{19CFB0E6-3E1A-4890-B3E2-9021E64F2562}">
      <dgm:prSet phldrT="[Text]"/>
      <dgm:spPr/>
      <dgm:t>
        <a:bodyPr/>
        <a:lstStyle/>
        <a:p>
          <a:r>
            <a:rPr lang="en-US" b="0" i="0" dirty="0" smtClean="0"/>
            <a:t>11 - Record Contract Expiry Dates</a:t>
          </a:r>
          <a:endParaRPr lang="en-US" b="0" i="0" dirty="0"/>
        </a:p>
      </dgm:t>
    </dgm:pt>
    <dgm:pt modelId="{DB864527-ADDA-45A2-82E5-6E20F68E77F5}" type="parTrans" cxnId="{CF446294-1BCA-498C-97D3-59CF82CA42EC}">
      <dgm:prSet/>
      <dgm:spPr/>
      <dgm:t>
        <a:bodyPr/>
        <a:lstStyle/>
        <a:p>
          <a:endParaRPr lang="en-US"/>
        </a:p>
      </dgm:t>
    </dgm:pt>
    <dgm:pt modelId="{2F2F77DA-5FA2-49F5-AE66-E671059A368F}" type="sibTrans" cxnId="{CF446294-1BCA-498C-97D3-59CF82CA42EC}">
      <dgm:prSet/>
      <dgm:spPr/>
      <dgm:t>
        <a:bodyPr/>
        <a:lstStyle/>
        <a:p>
          <a:endParaRPr lang="en-US"/>
        </a:p>
      </dgm:t>
    </dgm:pt>
    <dgm:pt modelId="{46F2B468-D9EE-4764-B2E9-30DACEC32EB1}">
      <dgm:prSet phldrT="[Text]"/>
      <dgm:spPr/>
      <dgm:t>
        <a:bodyPr/>
        <a:lstStyle/>
        <a:p>
          <a:r>
            <a:rPr lang="en-US" b="0" i="0" dirty="0" smtClean="0"/>
            <a:t>13 - Record Warranty Expiry Dates</a:t>
          </a:r>
          <a:endParaRPr lang="en-US" b="0" i="0" dirty="0"/>
        </a:p>
      </dgm:t>
    </dgm:pt>
    <dgm:pt modelId="{4131EBAD-D8D5-48F0-BD74-DE10B99D2B1D}" type="parTrans" cxnId="{3C89FA1F-7960-46C1-8053-3C6775FF9554}">
      <dgm:prSet/>
      <dgm:spPr/>
      <dgm:t>
        <a:bodyPr/>
        <a:lstStyle/>
        <a:p>
          <a:endParaRPr lang="en-US"/>
        </a:p>
      </dgm:t>
    </dgm:pt>
    <dgm:pt modelId="{DAE18B0F-5576-443C-8DA6-E320E65B3A05}" type="sibTrans" cxnId="{3C89FA1F-7960-46C1-8053-3C6775FF9554}">
      <dgm:prSet/>
      <dgm:spPr/>
      <dgm:t>
        <a:bodyPr/>
        <a:lstStyle/>
        <a:p>
          <a:endParaRPr lang="en-US"/>
        </a:p>
      </dgm:t>
    </dgm:pt>
    <dgm:pt modelId="{6C9010B4-4476-4D38-8C91-D3CE1EB691A6}">
      <dgm:prSet phldrT="[Text]"/>
      <dgm:spPr/>
      <dgm:t>
        <a:bodyPr/>
        <a:lstStyle/>
        <a:p>
          <a:r>
            <a:rPr lang="en-US" b="0" i="0" dirty="0" smtClean="0"/>
            <a:t>12 - View Incoming Contract Expiry Dates</a:t>
          </a:r>
          <a:endParaRPr lang="en-US" b="0" i="0" dirty="0"/>
        </a:p>
      </dgm:t>
    </dgm:pt>
    <dgm:pt modelId="{9A4FA150-A2BA-4B1B-955C-71E0C848AD13}" type="parTrans" cxnId="{01EB21AB-6C1E-4EBF-A4B0-690B67053F8F}">
      <dgm:prSet/>
      <dgm:spPr/>
      <dgm:t>
        <a:bodyPr/>
        <a:lstStyle/>
        <a:p>
          <a:endParaRPr lang="en-US"/>
        </a:p>
      </dgm:t>
    </dgm:pt>
    <dgm:pt modelId="{25425449-D606-4BA2-B58F-2C86C8DB4B3F}" type="sibTrans" cxnId="{01EB21AB-6C1E-4EBF-A4B0-690B67053F8F}">
      <dgm:prSet/>
      <dgm:spPr/>
      <dgm:t>
        <a:bodyPr/>
        <a:lstStyle/>
        <a:p>
          <a:endParaRPr lang="en-US"/>
        </a:p>
      </dgm:t>
    </dgm:pt>
    <dgm:pt modelId="{8E11F823-8CDF-4972-AFBB-49281D5E2CA0}">
      <dgm:prSet phldrT="[Text]"/>
      <dgm:spPr/>
      <dgm:t>
        <a:bodyPr/>
        <a:lstStyle/>
        <a:p>
          <a:r>
            <a:rPr lang="en-US" b="0" i="0" dirty="0" smtClean="0"/>
            <a:t>14 - View Incoming Warranty Expiry Dates</a:t>
          </a:r>
          <a:endParaRPr lang="en-US" b="0" i="0" dirty="0"/>
        </a:p>
      </dgm:t>
    </dgm:pt>
    <dgm:pt modelId="{B74F5273-42D7-45ED-88CA-F99F80395797}" type="parTrans" cxnId="{73A79F94-2227-4430-B9B9-3B80D24BD1BE}">
      <dgm:prSet/>
      <dgm:spPr/>
      <dgm:t>
        <a:bodyPr/>
        <a:lstStyle/>
        <a:p>
          <a:endParaRPr lang="en-US"/>
        </a:p>
      </dgm:t>
    </dgm:pt>
    <dgm:pt modelId="{136083F0-867E-45C9-9525-5B4976FA36BF}" type="sibTrans" cxnId="{73A79F94-2227-4430-B9B9-3B80D24BD1BE}">
      <dgm:prSet/>
      <dgm:spPr/>
      <dgm:t>
        <a:bodyPr/>
        <a:lstStyle/>
        <a:p>
          <a:endParaRPr lang="en-US"/>
        </a:p>
      </dgm:t>
    </dgm:pt>
    <dgm:pt modelId="{AD48AD92-9B3D-470E-885D-F9720C0BF543}" type="pres">
      <dgm:prSet presAssocID="{615C2826-78B0-4C61-A7A9-F6DE77B89CD1}" presName="linear" presStyleCnt="0">
        <dgm:presLayoutVars>
          <dgm:dir/>
          <dgm:animLvl val="lvl"/>
          <dgm:resizeHandles val="exact"/>
        </dgm:presLayoutVars>
      </dgm:prSet>
      <dgm:spPr/>
      <dgm:t>
        <a:bodyPr/>
        <a:lstStyle/>
        <a:p>
          <a:endParaRPr lang="en-US"/>
        </a:p>
      </dgm:t>
    </dgm:pt>
    <dgm:pt modelId="{B62C2367-9772-4FEF-AEEA-8173673EC03B}" type="pres">
      <dgm:prSet presAssocID="{B4360510-FC4B-4411-9AA1-81608D04FA4A}" presName="parentLin" presStyleCnt="0"/>
      <dgm:spPr/>
    </dgm:pt>
    <dgm:pt modelId="{DBE2E67A-9D5E-4DDB-B0B0-02F9EA19F053}" type="pres">
      <dgm:prSet presAssocID="{B4360510-FC4B-4411-9AA1-81608D04FA4A}" presName="parentLeftMargin" presStyleLbl="node1" presStyleIdx="0" presStyleCnt="1"/>
      <dgm:spPr/>
      <dgm:t>
        <a:bodyPr/>
        <a:lstStyle/>
        <a:p>
          <a:endParaRPr lang="en-US"/>
        </a:p>
      </dgm:t>
    </dgm:pt>
    <dgm:pt modelId="{A3015BFC-4F6E-4257-93BF-942F5EF360C3}" type="pres">
      <dgm:prSet presAssocID="{B4360510-FC4B-4411-9AA1-81608D04FA4A}" presName="parentText" presStyleLbl="node1" presStyleIdx="0" presStyleCnt="1">
        <dgm:presLayoutVars>
          <dgm:chMax val="0"/>
          <dgm:bulletEnabled val="1"/>
        </dgm:presLayoutVars>
      </dgm:prSet>
      <dgm:spPr/>
      <dgm:t>
        <a:bodyPr/>
        <a:lstStyle/>
        <a:p>
          <a:endParaRPr lang="en-US"/>
        </a:p>
      </dgm:t>
    </dgm:pt>
    <dgm:pt modelId="{4AFA6FCF-2325-4476-BE3C-3F8DA622F8DC}" type="pres">
      <dgm:prSet presAssocID="{B4360510-FC4B-4411-9AA1-81608D04FA4A}" presName="negativeSpace" presStyleCnt="0"/>
      <dgm:spPr/>
    </dgm:pt>
    <dgm:pt modelId="{FC2B5DF5-E467-460C-B0D3-12ED56C93C2A}" type="pres">
      <dgm:prSet presAssocID="{B4360510-FC4B-4411-9AA1-81608D04FA4A}" presName="childText" presStyleLbl="conFgAcc1" presStyleIdx="0" presStyleCnt="1">
        <dgm:presLayoutVars>
          <dgm:bulletEnabled val="1"/>
        </dgm:presLayoutVars>
      </dgm:prSet>
      <dgm:spPr/>
      <dgm:t>
        <a:bodyPr/>
        <a:lstStyle/>
        <a:p>
          <a:endParaRPr lang="en-US"/>
        </a:p>
      </dgm:t>
    </dgm:pt>
  </dgm:ptLst>
  <dgm:cxnLst>
    <dgm:cxn modelId="{A535C119-C45C-4D20-BE32-2001B6E67705}" type="presOf" srcId="{B4360510-FC4B-4411-9AA1-81608D04FA4A}" destId="{A3015BFC-4F6E-4257-93BF-942F5EF360C3}" srcOrd="1" destOrd="0" presId="urn:microsoft.com/office/officeart/2005/8/layout/list1"/>
    <dgm:cxn modelId="{505DF884-F7C3-493D-BF56-687D36057F3B}" type="presOf" srcId="{6C9010B4-4476-4D38-8C91-D3CE1EB691A6}" destId="{FC2B5DF5-E467-460C-B0D3-12ED56C93C2A}" srcOrd="0" destOrd="1" presId="urn:microsoft.com/office/officeart/2005/8/layout/list1"/>
    <dgm:cxn modelId="{7C8488F3-5CBA-44FD-B145-507CD76C4D75}" type="presOf" srcId="{8E11F823-8CDF-4972-AFBB-49281D5E2CA0}" destId="{FC2B5DF5-E467-460C-B0D3-12ED56C93C2A}" srcOrd="0" destOrd="3" presId="urn:microsoft.com/office/officeart/2005/8/layout/list1"/>
    <dgm:cxn modelId="{3C89FA1F-7960-46C1-8053-3C6775FF9554}" srcId="{B4360510-FC4B-4411-9AA1-81608D04FA4A}" destId="{46F2B468-D9EE-4764-B2E9-30DACEC32EB1}" srcOrd="2" destOrd="0" parTransId="{4131EBAD-D8D5-48F0-BD74-DE10B99D2B1D}" sibTransId="{DAE18B0F-5576-443C-8DA6-E320E65B3A05}"/>
    <dgm:cxn modelId="{01EB21AB-6C1E-4EBF-A4B0-690B67053F8F}" srcId="{B4360510-FC4B-4411-9AA1-81608D04FA4A}" destId="{6C9010B4-4476-4D38-8C91-D3CE1EB691A6}" srcOrd="1" destOrd="0" parTransId="{9A4FA150-A2BA-4B1B-955C-71E0C848AD13}" sibTransId="{25425449-D606-4BA2-B58F-2C86C8DB4B3F}"/>
    <dgm:cxn modelId="{A9BF4027-A302-4442-8CA5-0761A8C541C4}" srcId="{615C2826-78B0-4C61-A7A9-F6DE77B89CD1}" destId="{B4360510-FC4B-4411-9AA1-81608D04FA4A}" srcOrd="0" destOrd="0" parTransId="{06B6C6AB-7881-49C9-B3EC-ACC87407AE34}" sibTransId="{EABE0461-06AA-4A89-8FFA-E428638B5F5A}"/>
    <dgm:cxn modelId="{D868307A-25E6-4F6C-B041-D043E7E052E3}" type="presOf" srcId="{B4360510-FC4B-4411-9AA1-81608D04FA4A}" destId="{DBE2E67A-9D5E-4DDB-B0B0-02F9EA19F053}" srcOrd="0" destOrd="0" presId="urn:microsoft.com/office/officeart/2005/8/layout/list1"/>
    <dgm:cxn modelId="{CF446294-1BCA-498C-97D3-59CF82CA42EC}" srcId="{B4360510-FC4B-4411-9AA1-81608D04FA4A}" destId="{19CFB0E6-3E1A-4890-B3E2-9021E64F2562}" srcOrd="0" destOrd="0" parTransId="{DB864527-ADDA-45A2-82E5-6E20F68E77F5}" sibTransId="{2F2F77DA-5FA2-49F5-AE66-E671059A368F}"/>
    <dgm:cxn modelId="{A79CE582-449A-4B11-88C9-6C2406119AD6}" type="presOf" srcId="{46F2B468-D9EE-4764-B2E9-30DACEC32EB1}" destId="{FC2B5DF5-E467-460C-B0D3-12ED56C93C2A}" srcOrd="0" destOrd="2" presId="urn:microsoft.com/office/officeart/2005/8/layout/list1"/>
    <dgm:cxn modelId="{6A9B11AC-6779-496E-A32D-E659AF47C096}" type="presOf" srcId="{615C2826-78B0-4C61-A7A9-F6DE77B89CD1}" destId="{AD48AD92-9B3D-470E-885D-F9720C0BF543}" srcOrd="0" destOrd="0" presId="urn:microsoft.com/office/officeart/2005/8/layout/list1"/>
    <dgm:cxn modelId="{EA42C7AB-42D7-47D0-95B0-518EE914C421}" type="presOf" srcId="{19CFB0E6-3E1A-4890-B3E2-9021E64F2562}" destId="{FC2B5DF5-E467-460C-B0D3-12ED56C93C2A}" srcOrd="0" destOrd="0" presId="urn:microsoft.com/office/officeart/2005/8/layout/list1"/>
    <dgm:cxn modelId="{73A79F94-2227-4430-B9B9-3B80D24BD1BE}" srcId="{B4360510-FC4B-4411-9AA1-81608D04FA4A}" destId="{8E11F823-8CDF-4972-AFBB-49281D5E2CA0}" srcOrd="3" destOrd="0" parTransId="{B74F5273-42D7-45ED-88CA-F99F80395797}" sibTransId="{136083F0-867E-45C9-9525-5B4976FA36BF}"/>
    <dgm:cxn modelId="{D3FE32F3-9C10-4528-B88F-ED49D2F2947E}" type="presParOf" srcId="{AD48AD92-9B3D-470E-885D-F9720C0BF543}" destId="{B62C2367-9772-4FEF-AEEA-8173673EC03B}" srcOrd="0" destOrd="0" presId="urn:microsoft.com/office/officeart/2005/8/layout/list1"/>
    <dgm:cxn modelId="{F0C31C98-7E10-4C13-B5C0-51FAF23E0345}" type="presParOf" srcId="{B62C2367-9772-4FEF-AEEA-8173673EC03B}" destId="{DBE2E67A-9D5E-4DDB-B0B0-02F9EA19F053}" srcOrd="0" destOrd="0" presId="urn:microsoft.com/office/officeart/2005/8/layout/list1"/>
    <dgm:cxn modelId="{52DC441C-1C64-415A-AFC9-D342617CDF69}" type="presParOf" srcId="{B62C2367-9772-4FEF-AEEA-8173673EC03B}" destId="{A3015BFC-4F6E-4257-93BF-942F5EF360C3}" srcOrd="1" destOrd="0" presId="urn:microsoft.com/office/officeart/2005/8/layout/list1"/>
    <dgm:cxn modelId="{3943E6AE-6B5D-4AFF-B38A-1CAE3FFF7261}" type="presParOf" srcId="{AD48AD92-9B3D-470E-885D-F9720C0BF543}" destId="{4AFA6FCF-2325-4476-BE3C-3F8DA622F8DC}" srcOrd="1" destOrd="0" presId="urn:microsoft.com/office/officeart/2005/8/layout/list1"/>
    <dgm:cxn modelId="{3FC1F513-B4C1-4295-99EB-9F81292F5D3B}" type="presParOf" srcId="{AD48AD92-9B3D-470E-885D-F9720C0BF543}" destId="{FC2B5DF5-E467-460C-B0D3-12ED56C93C2A}"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15C2826-78B0-4C61-A7A9-F6DE77B89CD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B4360510-FC4B-4411-9AA1-81608D04FA4A}">
      <dgm:prSet phldrT="[Text]"/>
      <dgm:spPr/>
      <dgm:t>
        <a:bodyPr/>
        <a:lstStyle/>
        <a:p>
          <a:r>
            <a:rPr lang="en-US" dirty="0" smtClean="0"/>
            <a:t>User manages projects</a:t>
          </a:r>
          <a:endParaRPr lang="en-US" dirty="0"/>
        </a:p>
      </dgm:t>
    </dgm:pt>
    <dgm:pt modelId="{06B6C6AB-7881-49C9-B3EC-ACC87407AE34}" type="parTrans" cxnId="{A9BF4027-A302-4442-8CA5-0761A8C541C4}">
      <dgm:prSet/>
      <dgm:spPr/>
      <dgm:t>
        <a:bodyPr/>
        <a:lstStyle/>
        <a:p>
          <a:endParaRPr lang="en-US"/>
        </a:p>
      </dgm:t>
    </dgm:pt>
    <dgm:pt modelId="{EABE0461-06AA-4A89-8FFA-E428638B5F5A}" type="sibTrans" cxnId="{A9BF4027-A302-4442-8CA5-0761A8C541C4}">
      <dgm:prSet/>
      <dgm:spPr/>
      <dgm:t>
        <a:bodyPr/>
        <a:lstStyle/>
        <a:p>
          <a:endParaRPr lang="en-US"/>
        </a:p>
      </dgm:t>
    </dgm:pt>
    <dgm:pt modelId="{19CFB0E6-3E1A-4890-B3E2-9021E64F2562}">
      <dgm:prSet phldrT="[Text]" custT="1"/>
      <dgm:spPr/>
      <dgm:t>
        <a:bodyPr/>
        <a:lstStyle/>
        <a:p>
          <a:r>
            <a:rPr lang="en-US" sz="4800" b="0" i="0" dirty="0" smtClean="0"/>
            <a:t>20 - Add Projects</a:t>
          </a:r>
          <a:endParaRPr lang="en-US" sz="4800" b="0" i="0" dirty="0"/>
        </a:p>
      </dgm:t>
    </dgm:pt>
    <dgm:pt modelId="{DB864527-ADDA-45A2-82E5-6E20F68E77F5}" type="parTrans" cxnId="{CF446294-1BCA-498C-97D3-59CF82CA42EC}">
      <dgm:prSet/>
      <dgm:spPr/>
      <dgm:t>
        <a:bodyPr/>
        <a:lstStyle/>
        <a:p>
          <a:endParaRPr lang="en-US"/>
        </a:p>
      </dgm:t>
    </dgm:pt>
    <dgm:pt modelId="{2F2F77DA-5FA2-49F5-AE66-E671059A368F}" type="sibTrans" cxnId="{CF446294-1BCA-498C-97D3-59CF82CA42EC}">
      <dgm:prSet/>
      <dgm:spPr/>
      <dgm:t>
        <a:bodyPr/>
        <a:lstStyle/>
        <a:p>
          <a:endParaRPr lang="en-US"/>
        </a:p>
      </dgm:t>
    </dgm:pt>
    <dgm:pt modelId="{6C9010B4-4476-4D38-8C91-D3CE1EB691A6}">
      <dgm:prSet phldrT="[Text]" custT="1"/>
      <dgm:spPr/>
      <dgm:t>
        <a:bodyPr/>
        <a:lstStyle/>
        <a:p>
          <a:r>
            <a:rPr lang="en-US" sz="4800" b="0" i="0" dirty="0" smtClean="0"/>
            <a:t>19 - View Projects</a:t>
          </a:r>
          <a:endParaRPr lang="en-US" sz="4800" b="0" i="0" dirty="0"/>
        </a:p>
      </dgm:t>
    </dgm:pt>
    <dgm:pt modelId="{9A4FA150-A2BA-4B1B-955C-71E0C848AD13}" type="parTrans" cxnId="{01EB21AB-6C1E-4EBF-A4B0-690B67053F8F}">
      <dgm:prSet/>
      <dgm:spPr/>
      <dgm:t>
        <a:bodyPr/>
        <a:lstStyle/>
        <a:p>
          <a:endParaRPr lang="en-US"/>
        </a:p>
      </dgm:t>
    </dgm:pt>
    <dgm:pt modelId="{25425449-D606-4BA2-B58F-2C86C8DB4B3F}" type="sibTrans" cxnId="{01EB21AB-6C1E-4EBF-A4B0-690B67053F8F}">
      <dgm:prSet/>
      <dgm:spPr/>
      <dgm:t>
        <a:bodyPr/>
        <a:lstStyle/>
        <a:p>
          <a:endParaRPr lang="en-US"/>
        </a:p>
      </dgm:t>
    </dgm:pt>
    <dgm:pt modelId="{AD48AD92-9B3D-470E-885D-F9720C0BF543}" type="pres">
      <dgm:prSet presAssocID="{615C2826-78B0-4C61-A7A9-F6DE77B89CD1}" presName="linear" presStyleCnt="0">
        <dgm:presLayoutVars>
          <dgm:dir/>
          <dgm:animLvl val="lvl"/>
          <dgm:resizeHandles val="exact"/>
        </dgm:presLayoutVars>
      </dgm:prSet>
      <dgm:spPr/>
      <dgm:t>
        <a:bodyPr/>
        <a:lstStyle/>
        <a:p>
          <a:endParaRPr lang="en-US"/>
        </a:p>
      </dgm:t>
    </dgm:pt>
    <dgm:pt modelId="{B62C2367-9772-4FEF-AEEA-8173673EC03B}" type="pres">
      <dgm:prSet presAssocID="{B4360510-FC4B-4411-9AA1-81608D04FA4A}" presName="parentLin" presStyleCnt="0"/>
      <dgm:spPr/>
    </dgm:pt>
    <dgm:pt modelId="{DBE2E67A-9D5E-4DDB-B0B0-02F9EA19F053}" type="pres">
      <dgm:prSet presAssocID="{B4360510-FC4B-4411-9AA1-81608D04FA4A}" presName="parentLeftMargin" presStyleLbl="node1" presStyleIdx="0" presStyleCnt="1"/>
      <dgm:spPr/>
      <dgm:t>
        <a:bodyPr/>
        <a:lstStyle/>
        <a:p>
          <a:endParaRPr lang="en-US"/>
        </a:p>
      </dgm:t>
    </dgm:pt>
    <dgm:pt modelId="{A3015BFC-4F6E-4257-93BF-942F5EF360C3}" type="pres">
      <dgm:prSet presAssocID="{B4360510-FC4B-4411-9AA1-81608D04FA4A}" presName="parentText" presStyleLbl="node1" presStyleIdx="0" presStyleCnt="1">
        <dgm:presLayoutVars>
          <dgm:chMax val="0"/>
          <dgm:bulletEnabled val="1"/>
        </dgm:presLayoutVars>
      </dgm:prSet>
      <dgm:spPr/>
      <dgm:t>
        <a:bodyPr/>
        <a:lstStyle/>
        <a:p>
          <a:endParaRPr lang="en-US"/>
        </a:p>
      </dgm:t>
    </dgm:pt>
    <dgm:pt modelId="{4AFA6FCF-2325-4476-BE3C-3F8DA622F8DC}" type="pres">
      <dgm:prSet presAssocID="{B4360510-FC4B-4411-9AA1-81608D04FA4A}" presName="negativeSpace" presStyleCnt="0"/>
      <dgm:spPr/>
    </dgm:pt>
    <dgm:pt modelId="{FC2B5DF5-E467-460C-B0D3-12ED56C93C2A}" type="pres">
      <dgm:prSet presAssocID="{B4360510-FC4B-4411-9AA1-81608D04FA4A}" presName="childText" presStyleLbl="conFgAcc1" presStyleIdx="0" presStyleCnt="1">
        <dgm:presLayoutVars>
          <dgm:bulletEnabled val="1"/>
        </dgm:presLayoutVars>
      </dgm:prSet>
      <dgm:spPr/>
      <dgm:t>
        <a:bodyPr/>
        <a:lstStyle/>
        <a:p>
          <a:endParaRPr lang="en-US"/>
        </a:p>
      </dgm:t>
    </dgm:pt>
  </dgm:ptLst>
  <dgm:cxnLst>
    <dgm:cxn modelId="{75367435-4020-4593-8311-EAB0269B83BA}" type="presOf" srcId="{615C2826-78B0-4C61-A7A9-F6DE77B89CD1}" destId="{AD48AD92-9B3D-470E-885D-F9720C0BF543}" srcOrd="0" destOrd="0" presId="urn:microsoft.com/office/officeart/2005/8/layout/list1"/>
    <dgm:cxn modelId="{C822FE6A-C39D-419C-8DDB-802D90D136D2}" type="presOf" srcId="{B4360510-FC4B-4411-9AA1-81608D04FA4A}" destId="{A3015BFC-4F6E-4257-93BF-942F5EF360C3}" srcOrd="1" destOrd="0" presId="urn:microsoft.com/office/officeart/2005/8/layout/list1"/>
    <dgm:cxn modelId="{8FF1748C-5CA5-4514-91BC-F2440F407344}" type="presOf" srcId="{19CFB0E6-3E1A-4890-B3E2-9021E64F2562}" destId="{FC2B5DF5-E467-460C-B0D3-12ED56C93C2A}" srcOrd="0" destOrd="0" presId="urn:microsoft.com/office/officeart/2005/8/layout/list1"/>
    <dgm:cxn modelId="{01EB21AB-6C1E-4EBF-A4B0-690B67053F8F}" srcId="{B4360510-FC4B-4411-9AA1-81608D04FA4A}" destId="{6C9010B4-4476-4D38-8C91-D3CE1EB691A6}" srcOrd="1" destOrd="0" parTransId="{9A4FA150-A2BA-4B1B-955C-71E0C848AD13}" sibTransId="{25425449-D606-4BA2-B58F-2C86C8DB4B3F}"/>
    <dgm:cxn modelId="{A9BF4027-A302-4442-8CA5-0761A8C541C4}" srcId="{615C2826-78B0-4C61-A7A9-F6DE77B89CD1}" destId="{B4360510-FC4B-4411-9AA1-81608D04FA4A}" srcOrd="0" destOrd="0" parTransId="{06B6C6AB-7881-49C9-B3EC-ACC87407AE34}" sibTransId="{EABE0461-06AA-4A89-8FFA-E428638B5F5A}"/>
    <dgm:cxn modelId="{CF446294-1BCA-498C-97D3-59CF82CA42EC}" srcId="{B4360510-FC4B-4411-9AA1-81608D04FA4A}" destId="{19CFB0E6-3E1A-4890-B3E2-9021E64F2562}" srcOrd="0" destOrd="0" parTransId="{DB864527-ADDA-45A2-82E5-6E20F68E77F5}" sibTransId="{2F2F77DA-5FA2-49F5-AE66-E671059A368F}"/>
    <dgm:cxn modelId="{D6C6DB93-22BC-44AB-B506-82A021FE56E4}" type="presOf" srcId="{B4360510-FC4B-4411-9AA1-81608D04FA4A}" destId="{DBE2E67A-9D5E-4DDB-B0B0-02F9EA19F053}" srcOrd="0" destOrd="0" presId="urn:microsoft.com/office/officeart/2005/8/layout/list1"/>
    <dgm:cxn modelId="{CDF7385A-6976-4CCE-B65D-7A53EE2548FC}" type="presOf" srcId="{6C9010B4-4476-4D38-8C91-D3CE1EB691A6}" destId="{FC2B5DF5-E467-460C-B0D3-12ED56C93C2A}" srcOrd="0" destOrd="1" presId="urn:microsoft.com/office/officeart/2005/8/layout/list1"/>
    <dgm:cxn modelId="{1EB5EC1E-292B-4E21-BB3E-1535A8C8B55E}" type="presParOf" srcId="{AD48AD92-9B3D-470E-885D-F9720C0BF543}" destId="{B62C2367-9772-4FEF-AEEA-8173673EC03B}" srcOrd="0" destOrd="0" presId="urn:microsoft.com/office/officeart/2005/8/layout/list1"/>
    <dgm:cxn modelId="{31B96C1A-88F2-4165-B6F1-9813C560B9C9}" type="presParOf" srcId="{B62C2367-9772-4FEF-AEEA-8173673EC03B}" destId="{DBE2E67A-9D5E-4DDB-B0B0-02F9EA19F053}" srcOrd="0" destOrd="0" presId="urn:microsoft.com/office/officeart/2005/8/layout/list1"/>
    <dgm:cxn modelId="{54ED62EB-B89D-415C-AB81-783974D2E6EE}" type="presParOf" srcId="{B62C2367-9772-4FEF-AEEA-8173673EC03B}" destId="{A3015BFC-4F6E-4257-93BF-942F5EF360C3}" srcOrd="1" destOrd="0" presId="urn:microsoft.com/office/officeart/2005/8/layout/list1"/>
    <dgm:cxn modelId="{CFF3D379-0310-47A7-8A53-2D5AE4D30206}" type="presParOf" srcId="{AD48AD92-9B3D-470E-885D-F9720C0BF543}" destId="{4AFA6FCF-2325-4476-BE3C-3F8DA622F8DC}" srcOrd="1" destOrd="0" presId="urn:microsoft.com/office/officeart/2005/8/layout/list1"/>
    <dgm:cxn modelId="{71767A36-8B5D-4C74-A77A-E75FB6A30C40}" type="presParOf" srcId="{AD48AD92-9B3D-470E-885D-F9720C0BF543}" destId="{FC2B5DF5-E467-460C-B0D3-12ED56C93C2A}"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15C2826-78B0-4C61-A7A9-F6DE77B89CD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B4360510-FC4B-4411-9AA1-81608D04FA4A}">
      <dgm:prSet phldrT="[Text]"/>
      <dgm:spPr/>
      <dgm:t>
        <a:bodyPr/>
        <a:lstStyle/>
        <a:p>
          <a:r>
            <a:rPr lang="en-US" smtClean="0"/>
            <a:t>User manages and assigns items and projects to employees</a:t>
          </a:r>
          <a:endParaRPr lang="en-US" dirty="0"/>
        </a:p>
      </dgm:t>
    </dgm:pt>
    <dgm:pt modelId="{06B6C6AB-7881-49C9-B3EC-ACC87407AE34}" type="parTrans" cxnId="{A9BF4027-A302-4442-8CA5-0761A8C541C4}">
      <dgm:prSet/>
      <dgm:spPr/>
      <dgm:t>
        <a:bodyPr/>
        <a:lstStyle/>
        <a:p>
          <a:endParaRPr lang="en-US"/>
        </a:p>
      </dgm:t>
    </dgm:pt>
    <dgm:pt modelId="{EABE0461-06AA-4A89-8FFA-E428638B5F5A}" type="sibTrans" cxnId="{A9BF4027-A302-4442-8CA5-0761A8C541C4}">
      <dgm:prSet/>
      <dgm:spPr/>
      <dgm:t>
        <a:bodyPr/>
        <a:lstStyle/>
        <a:p>
          <a:endParaRPr lang="en-US"/>
        </a:p>
      </dgm:t>
    </dgm:pt>
    <dgm:pt modelId="{C945C65F-785C-41D9-9C53-D8325F70B837}">
      <dgm:prSet phldrT="[Text]"/>
      <dgm:spPr/>
      <dgm:t>
        <a:bodyPr/>
        <a:lstStyle/>
        <a:p>
          <a:r>
            <a:rPr lang="en-US" b="0" i="0" dirty="0" smtClean="0"/>
            <a:t>16 - Add Employees</a:t>
          </a:r>
          <a:endParaRPr lang="en-US" b="0" i="0" dirty="0"/>
        </a:p>
      </dgm:t>
    </dgm:pt>
    <dgm:pt modelId="{0C2972E4-7176-413A-8D16-109277F4B158}" type="parTrans" cxnId="{DDA8F949-42D7-4E2A-81EB-3392D6A6CC77}">
      <dgm:prSet/>
      <dgm:spPr/>
      <dgm:t>
        <a:bodyPr/>
        <a:lstStyle/>
        <a:p>
          <a:endParaRPr lang="en-US"/>
        </a:p>
      </dgm:t>
    </dgm:pt>
    <dgm:pt modelId="{6BC53CAF-C944-4A94-B4F1-8173B101EDF4}" type="sibTrans" cxnId="{DDA8F949-42D7-4E2A-81EB-3392D6A6CC77}">
      <dgm:prSet/>
      <dgm:spPr/>
      <dgm:t>
        <a:bodyPr/>
        <a:lstStyle/>
        <a:p>
          <a:endParaRPr lang="en-US"/>
        </a:p>
      </dgm:t>
    </dgm:pt>
    <dgm:pt modelId="{47AE4377-B496-4B39-A080-428A878AAA81}">
      <dgm:prSet phldrT="[Text]"/>
      <dgm:spPr/>
      <dgm:t>
        <a:bodyPr/>
        <a:lstStyle/>
        <a:p>
          <a:r>
            <a:rPr lang="en-US" b="0" i="0" dirty="0" smtClean="0"/>
            <a:t>15 - View Employees</a:t>
          </a:r>
          <a:endParaRPr lang="en-US" b="0" i="0" dirty="0"/>
        </a:p>
      </dgm:t>
    </dgm:pt>
    <dgm:pt modelId="{426D3AAA-AFDF-489B-BDF5-AB0B95362651}" type="parTrans" cxnId="{D5FD0E4B-1E2E-4B10-84CF-782617EAF051}">
      <dgm:prSet/>
      <dgm:spPr/>
      <dgm:t>
        <a:bodyPr/>
        <a:lstStyle/>
        <a:p>
          <a:endParaRPr lang="en-US"/>
        </a:p>
      </dgm:t>
    </dgm:pt>
    <dgm:pt modelId="{F3B69297-1A1D-4BE9-BAD6-0DF6D6D66C2C}" type="sibTrans" cxnId="{D5FD0E4B-1E2E-4B10-84CF-782617EAF051}">
      <dgm:prSet/>
      <dgm:spPr/>
      <dgm:t>
        <a:bodyPr/>
        <a:lstStyle/>
        <a:p>
          <a:endParaRPr lang="en-US"/>
        </a:p>
      </dgm:t>
    </dgm:pt>
    <dgm:pt modelId="{8158E5DC-7458-408E-8993-C93C6A20639D}">
      <dgm:prSet phldrT="[Text]"/>
      <dgm:spPr/>
      <dgm:t>
        <a:bodyPr/>
        <a:lstStyle/>
        <a:p>
          <a:r>
            <a:rPr lang="en-US" b="0" i="0" dirty="0" smtClean="0"/>
            <a:t>17 - Update Employee Details</a:t>
          </a:r>
          <a:endParaRPr lang="en-US" b="0" i="0" dirty="0"/>
        </a:p>
      </dgm:t>
    </dgm:pt>
    <dgm:pt modelId="{C311009D-251E-4FCF-8240-CDBF21F0D25C}" type="parTrans" cxnId="{4A235449-285F-498D-86B4-8F48B618CF8B}">
      <dgm:prSet/>
      <dgm:spPr/>
      <dgm:t>
        <a:bodyPr/>
        <a:lstStyle/>
        <a:p>
          <a:endParaRPr lang="en-US"/>
        </a:p>
      </dgm:t>
    </dgm:pt>
    <dgm:pt modelId="{B573C4B7-A09C-4EFE-B69D-04F2A959D6B4}" type="sibTrans" cxnId="{4A235449-285F-498D-86B4-8F48B618CF8B}">
      <dgm:prSet/>
      <dgm:spPr/>
      <dgm:t>
        <a:bodyPr/>
        <a:lstStyle/>
        <a:p>
          <a:endParaRPr lang="en-US"/>
        </a:p>
      </dgm:t>
    </dgm:pt>
    <dgm:pt modelId="{B6D5B1B8-35EA-49F9-AEC4-DEBA5579936E}">
      <dgm:prSet phldrT="[Text]"/>
      <dgm:spPr/>
      <dgm:t>
        <a:bodyPr/>
        <a:lstStyle/>
        <a:p>
          <a:r>
            <a:rPr lang="en-US" b="0" i="0" dirty="0" smtClean="0"/>
            <a:t>21 - Assign Items to Employees</a:t>
          </a:r>
          <a:endParaRPr lang="en-US" b="0" i="0" dirty="0"/>
        </a:p>
      </dgm:t>
    </dgm:pt>
    <dgm:pt modelId="{40834347-A57C-4B9E-B980-94F5DB5A41F3}" type="parTrans" cxnId="{E7619F32-913A-4894-9380-0D14B65AB06E}">
      <dgm:prSet/>
      <dgm:spPr/>
      <dgm:t>
        <a:bodyPr/>
        <a:lstStyle/>
        <a:p>
          <a:endParaRPr lang="en-US"/>
        </a:p>
      </dgm:t>
    </dgm:pt>
    <dgm:pt modelId="{BDED565B-5FC7-4DBD-ADDF-FCF498031505}" type="sibTrans" cxnId="{E7619F32-913A-4894-9380-0D14B65AB06E}">
      <dgm:prSet/>
      <dgm:spPr/>
      <dgm:t>
        <a:bodyPr/>
        <a:lstStyle/>
        <a:p>
          <a:endParaRPr lang="en-US"/>
        </a:p>
      </dgm:t>
    </dgm:pt>
    <dgm:pt modelId="{560D791D-9D80-467E-984A-D87E70CEF63C}">
      <dgm:prSet phldrT="[Text]"/>
      <dgm:spPr/>
      <dgm:t>
        <a:bodyPr/>
        <a:lstStyle/>
        <a:p>
          <a:r>
            <a:rPr lang="en-US" b="0" i="0" dirty="0" smtClean="0"/>
            <a:t>22 - Assign Employees to Projects</a:t>
          </a:r>
          <a:endParaRPr lang="en-US" b="0" i="0" dirty="0"/>
        </a:p>
      </dgm:t>
    </dgm:pt>
    <dgm:pt modelId="{A7095DFF-68C3-434E-8B82-3DBB61A7910F}" type="parTrans" cxnId="{89D17705-0EAC-42E8-ABC0-087F667859D3}">
      <dgm:prSet/>
      <dgm:spPr/>
      <dgm:t>
        <a:bodyPr/>
        <a:lstStyle/>
        <a:p>
          <a:endParaRPr lang="en-US"/>
        </a:p>
      </dgm:t>
    </dgm:pt>
    <dgm:pt modelId="{88BBD51C-E708-4993-BE22-AEB3F55FB17D}" type="sibTrans" cxnId="{89D17705-0EAC-42E8-ABC0-087F667859D3}">
      <dgm:prSet/>
      <dgm:spPr/>
      <dgm:t>
        <a:bodyPr/>
        <a:lstStyle/>
        <a:p>
          <a:endParaRPr lang="en-US"/>
        </a:p>
      </dgm:t>
    </dgm:pt>
    <dgm:pt modelId="{AD48AD92-9B3D-470E-885D-F9720C0BF543}" type="pres">
      <dgm:prSet presAssocID="{615C2826-78B0-4C61-A7A9-F6DE77B89CD1}" presName="linear" presStyleCnt="0">
        <dgm:presLayoutVars>
          <dgm:dir/>
          <dgm:animLvl val="lvl"/>
          <dgm:resizeHandles val="exact"/>
        </dgm:presLayoutVars>
      </dgm:prSet>
      <dgm:spPr/>
      <dgm:t>
        <a:bodyPr/>
        <a:lstStyle/>
        <a:p>
          <a:endParaRPr lang="en-US"/>
        </a:p>
      </dgm:t>
    </dgm:pt>
    <dgm:pt modelId="{B62C2367-9772-4FEF-AEEA-8173673EC03B}" type="pres">
      <dgm:prSet presAssocID="{B4360510-FC4B-4411-9AA1-81608D04FA4A}" presName="parentLin" presStyleCnt="0"/>
      <dgm:spPr/>
    </dgm:pt>
    <dgm:pt modelId="{DBE2E67A-9D5E-4DDB-B0B0-02F9EA19F053}" type="pres">
      <dgm:prSet presAssocID="{B4360510-FC4B-4411-9AA1-81608D04FA4A}" presName="parentLeftMargin" presStyleLbl="node1" presStyleIdx="0" presStyleCnt="1"/>
      <dgm:spPr/>
      <dgm:t>
        <a:bodyPr/>
        <a:lstStyle/>
        <a:p>
          <a:endParaRPr lang="en-US"/>
        </a:p>
      </dgm:t>
    </dgm:pt>
    <dgm:pt modelId="{A3015BFC-4F6E-4257-93BF-942F5EF360C3}" type="pres">
      <dgm:prSet presAssocID="{B4360510-FC4B-4411-9AA1-81608D04FA4A}" presName="parentText" presStyleLbl="node1" presStyleIdx="0" presStyleCnt="1">
        <dgm:presLayoutVars>
          <dgm:chMax val="0"/>
          <dgm:bulletEnabled val="1"/>
        </dgm:presLayoutVars>
      </dgm:prSet>
      <dgm:spPr/>
      <dgm:t>
        <a:bodyPr/>
        <a:lstStyle/>
        <a:p>
          <a:endParaRPr lang="en-US"/>
        </a:p>
      </dgm:t>
    </dgm:pt>
    <dgm:pt modelId="{4AFA6FCF-2325-4476-BE3C-3F8DA622F8DC}" type="pres">
      <dgm:prSet presAssocID="{B4360510-FC4B-4411-9AA1-81608D04FA4A}" presName="negativeSpace" presStyleCnt="0"/>
      <dgm:spPr/>
    </dgm:pt>
    <dgm:pt modelId="{FC2B5DF5-E467-460C-B0D3-12ED56C93C2A}" type="pres">
      <dgm:prSet presAssocID="{B4360510-FC4B-4411-9AA1-81608D04FA4A}" presName="childText" presStyleLbl="conFgAcc1" presStyleIdx="0" presStyleCnt="1">
        <dgm:presLayoutVars>
          <dgm:bulletEnabled val="1"/>
        </dgm:presLayoutVars>
      </dgm:prSet>
      <dgm:spPr/>
      <dgm:t>
        <a:bodyPr/>
        <a:lstStyle/>
        <a:p>
          <a:endParaRPr lang="en-US"/>
        </a:p>
      </dgm:t>
    </dgm:pt>
  </dgm:ptLst>
  <dgm:cxnLst>
    <dgm:cxn modelId="{D5FD0E4B-1E2E-4B10-84CF-782617EAF051}" srcId="{B4360510-FC4B-4411-9AA1-81608D04FA4A}" destId="{47AE4377-B496-4B39-A080-428A878AAA81}" srcOrd="1" destOrd="0" parTransId="{426D3AAA-AFDF-489B-BDF5-AB0B95362651}" sibTransId="{F3B69297-1A1D-4BE9-BAD6-0DF6D6D66C2C}"/>
    <dgm:cxn modelId="{29C36911-3997-4137-A81C-287828B4A668}" type="presOf" srcId="{B4360510-FC4B-4411-9AA1-81608D04FA4A}" destId="{A3015BFC-4F6E-4257-93BF-942F5EF360C3}" srcOrd="1" destOrd="0" presId="urn:microsoft.com/office/officeart/2005/8/layout/list1"/>
    <dgm:cxn modelId="{5D52B3B3-7215-42CB-8B5C-45CA74575387}" type="presOf" srcId="{B6D5B1B8-35EA-49F9-AEC4-DEBA5579936E}" destId="{FC2B5DF5-E467-460C-B0D3-12ED56C93C2A}" srcOrd="0" destOrd="3" presId="urn:microsoft.com/office/officeart/2005/8/layout/list1"/>
    <dgm:cxn modelId="{DCDD7E3D-E190-4989-984A-5F478F6C4871}" type="presOf" srcId="{560D791D-9D80-467E-984A-D87E70CEF63C}" destId="{FC2B5DF5-E467-460C-B0D3-12ED56C93C2A}" srcOrd="0" destOrd="4" presId="urn:microsoft.com/office/officeart/2005/8/layout/list1"/>
    <dgm:cxn modelId="{E752240C-088C-4099-A056-4C5F58DD4444}" type="presOf" srcId="{B4360510-FC4B-4411-9AA1-81608D04FA4A}" destId="{DBE2E67A-9D5E-4DDB-B0B0-02F9EA19F053}" srcOrd="0" destOrd="0" presId="urn:microsoft.com/office/officeart/2005/8/layout/list1"/>
    <dgm:cxn modelId="{A9BF4027-A302-4442-8CA5-0761A8C541C4}" srcId="{615C2826-78B0-4C61-A7A9-F6DE77B89CD1}" destId="{B4360510-FC4B-4411-9AA1-81608D04FA4A}" srcOrd="0" destOrd="0" parTransId="{06B6C6AB-7881-49C9-B3EC-ACC87407AE34}" sibTransId="{EABE0461-06AA-4A89-8FFA-E428638B5F5A}"/>
    <dgm:cxn modelId="{4A235449-285F-498D-86B4-8F48B618CF8B}" srcId="{B4360510-FC4B-4411-9AA1-81608D04FA4A}" destId="{8158E5DC-7458-408E-8993-C93C6A20639D}" srcOrd="2" destOrd="0" parTransId="{C311009D-251E-4FCF-8240-CDBF21F0D25C}" sibTransId="{B573C4B7-A09C-4EFE-B69D-04F2A959D6B4}"/>
    <dgm:cxn modelId="{ED4C334D-5FB6-4EB7-84C3-30131DF258DE}" type="presOf" srcId="{C945C65F-785C-41D9-9C53-D8325F70B837}" destId="{FC2B5DF5-E467-460C-B0D3-12ED56C93C2A}" srcOrd="0" destOrd="0" presId="urn:microsoft.com/office/officeart/2005/8/layout/list1"/>
    <dgm:cxn modelId="{89D17705-0EAC-42E8-ABC0-087F667859D3}" srcId="{B4360510-FC4B-4411-9AA1-81608D04FA4A}" destId="{560D791D-9D80-467E-984A-D87E70CEF63C}" srcOrd="4" destOrd="0" parTransId="{A7095DFF-68C3-434E-8B82-3DBB61A7910F}" sibTransId="{88BBD51C-E708-4993-BE22-AEB3F55FB17D}"/>
    <dgm:cxn modelId="{DDA8F949-42D7-4E2A-81EB-3392D6A6CC77}" srcId="{B4360510-FC4B-4411-9AA1-81608D04FA4A}" destId="{C945C65F-785C-41D9-9C53-D8325F70B837}" srcOrd="0" destOrd="0" parTransId="{0C2972E4-7176-413A-8D16-109277F4B158}" sibTransId="{6BC53CAF-C944-4A94-B4F1-8173B101EDF4}"/>
    <dgm:cxn modelId="{5AC9E50E-F47C-4075-84BB-950171A961E3}" type="presOf" srcId="{47AE4377-B496-4B39-A080-428A878AAA81}" destId="{FC2B5DF5-E467-460C-B0D3-12ED56C93C2A}" srcOrd="0" destOrd="1" presId="urn:microsoft.com/office/officeart/2005/8/layout/list1"/>
    <dgm:cxn modelId="{8F71FFCA-C755-4AC1-B519-85C0941E2C7A}" type="presOf" srcId="{8158E5DC-7458-408E-8993-C93C6A20639D}" destId="{FC2B5DF5-E467-460C-B0D3-12ED56C93C2A}" srcOrd="0" destOrd="2" presId="urn:microsoft.com/office/officeart/2005/8/layout/list1"/>
    <dgm:cxn modelId="{E7619F32-913A-4894-9380-0D14B65AB06E}" srcId="{B4360510-FC4B-4411-9AA1-81608D04FA4A}" destId="{B6D5B1B8-35EA-49F9-AEC4-DEBA5579936E}" srcOrd="3" destOrd="0" parTransId="{40834347-A57C-4B9E-B980-94F5DB5A41F3}" sibTransId="{BDED565B-5FC7-4DBD-ADDF-FCF498031505}"/>
    <dgm:cxn modelId="{815FF740-A485-42F3-993A-866BCD9A9DAC}" type="presOf" srcId="{615C2826-78B0-4C61-A7A9-F6DE77B89CD1}" destId="{AD48AD92-9B3D-470E-885D-F9720C0BF543}" srcOrd="0" destOrd="0" presId="urn:microsoft.com/office/officeart/2005/8/layout/list1"/>
    <dgm:cxn modelId="{6D697F3E-D098-450E-9CE6-8C8B56842725}" type="presParOf" srcId="{AD48AD92-9B3D-470E-885D-F9720C0BF543}" destId="{B62C2367-9772-4FEF-AEEA-8173673EC03B}" srcOrd="0" destOrd="0" presId="urn:microsoft.com/office/officeart/2005/8/layout/list1"/>
    <dgm:cxn modelId="{0333ED0A-5470-427B-80D6-D63422B0F300}" type="presParOf" srcId="{B62C2367-9772-4FEF-AEEA-8173673EC03B}" destId="{DBE2E67A-9D5E-4DDB-B0B0-02F9EA19F053}" srcOrd="0" destOrd="0" presId="urn:microsoft.com/office/officeart/2005/8/layout/list1"/>
    <dgm:cxn modelId="{E0C7D922-719B-46F7-BFCD-EEF5DF81DB5C}" type="presParOf" srcId="{B62C2367-9772-4FEF-AEEA-8173673EC03B}" destId="{A3015BFC-4F6E-4257-93BF-942F5EF360C3}" srcOrd="1" destOrd="0" presId="urn:microsoft.com/office/officeart/2005/8/layout/list1"/>
    <dgm:cxn modelId="{EF672327-3F9D-4572-B0EC-249DD307F982}" type="presParOf" srcId="{AD48AD92-9B3D-470E-885D-F9720C0BF543}" destId="{4AFA6FCF-2325-4476-BE3C-3F8DA622F8DC}" srcOrd="1" destOrd="0" presId="urn:microsoft.com/office/officeart/2005/8/layout/list1"/>
    <dgm:cxn modelId="{A2FD1CBB-6C05-410D-8E97-CD4ED23CC061}" type="presParOf" srcId="{AD48AD92-9B3D-470E-885D-F9720C0BF543}" destId="{FC2B5DF5-E467-460C-B0D3-12ED56C93C2A}"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25E8483-013D-4267-B365-5B0B77EB1900}" type="doc">
      <dgm:prSet loTypeId="urn:microsoft.com/office/officeart/2005/8/layout/hList3" loCatId="list" qsTypeId="urn:microsoft.com/office/officeart/2005/8/quickstyle/simple1" qsCatId="simple" csTypeId="urn:microsoft.com/office/officeart/2005/8/colors/accent2_1" csCatId="accent2" phldr="1"/>
      <dgm:spPr/>
      <dgm:t>
        <a:bodyPr/>
        <a:lstStyle/>
        <a:p>
          <a:endParaRPr lang="en-US"/>
        </a:p>
      </dgm:t>
    </dgm:pt>
    <dgm:pt modelId="{AC0AD3D1-AC4F-4561-BCB5-8CC358089E8D}">
      <dgm:prSet phldrT="[Text]" custT="1"/>
      <dgm:spPr/>
      <dgm:t>
        <a:bodyPr/>
        <a:lstStyle/>
        <a:p>
          <a:r>
            <a:rPr lang="en-US" sz="4000" dirty="0" smtClean="0"/>
            <a:t>Learnability</a:t>
          </a:r>
          <a:endParaRPr lang="en-US" sz="4000" dirty="0"/>
        </a:p>
      </dgm:t>
    </dgm:pt>
    <dgm:pt modelId="{87D7C935-3748-42B0-A95A-0FCBD899D58D}" type="parTrans" cxnId="{22A13562-AEC6-45B1-A06E-CAFDE0E199CF}">
      <dgm:prSet/>
      <dgm:spPr/>
      <dgm:t>
        <a:bodyPr/>
        <a:lstStyle/>
        <a:p>
          <a:endParaRPr lang="en-US"/>
        </a:p>
      </dgm:t>
    </dgm:pt>
    <dgm:pt modelId="{347C08B4-4FC4-459F-A8A0-B2C16944AC26}" type="sibTrans" cxnId="{22A13562-AEC6-45B1-A06E-CAFDE0E199CF}">
      <dgm:prSet/>
      <dgm:spPr/>
      <dgm:t>
        <a:bodyPr/>
        <a:lstStyle/>
        <a:p>
          <a:endParaRPr lang="en-US"/>
        </a:p>
      </dgm:t>
    </dgm:pt>
    <dgm:pt modelId="{44F816AA-C120-405E-862B-BE2B7D4CF194}">
      <dgm:prSet phldrT="[Text]"/>
      <dgm:spPr/>
      <dgm:t>
        <a:bodyPr/>
        <a:lstStyle/>
        <a:p>
          <a:r>
            <a:rPr lang="en-US" dirty="0" smtClean="0"/>
            <a:t>Predictability</a:t>
          </a:r>
          <a:endParaRPr lang="en-US" dirty="0"/>
        </a:p>
      </dgm:t>
    </dgm:pt>
    <dgm:pt modelId="{C6DE9AE6-B124-4735-9598-B19FD77E7106}" type="parTrans" cxnId="{88E85FB0-7263-47E3-8A1C-E2DA26F90C4E}">
      <dgm:prSet/>
      <dgm:spPr/>
      <dgm:t>
        <a:bodyPr/>
        <a:lstStyle/>
        <a:p>
          <a:endParaRPr lang="en-US"/>
        </a:p>
      </dgm:t>
    </dgm:pt>
    <dgm:pt modelId="{7C6CF585-9F9C-4245-94FD-2460EDCB3B6D}" type="sibTrans" cxnId="{88E85FB0-7263-47E3-8A1C-E2DA26F90C4E}">
      <dgm:prSet/>
      <dgm:spPr/>
      <dgm:t>
        <a:bodyPr/>
        <a:lstStyle/>
        <a:p>
          <a:endParaRPr lang="en-US"/>
        </a:p>
      </dgm:t>
    </dgm:pt>
    <dgm:pt modelId="{916F5C45-805F-4224-A6D0-EF4E29663AB4}">
      <dgm:prSet phldrT="[Text]"/>
      <dgm:spPr/>
      <dgm:t>
        <a:bodyPr/>
        <a:lstStyle/>
        <a:p>
          <a:r>
            <a:rPr lang="en-US" dirty="0" smtClean="0"/>
            <a:t>Synthesizability</a:t>
          </a:r>
          <a:endParaRPr lang="en-US" dirty="0"/>
        </a:p>
      </dgm:t>
    </dgm:pt>
    <dgm:pt modelId="{2F7E5B50-6E76-4ADA-88D2-656EB1F25A05}" type="parTrans" cxnId="{0D0E51E3-19AA-4FF1-A402-8935B62DD786}">
      <dgm:prSet/>
      <dgm:spPr/>
      <dgm:t>
        <a:bodyPr/>
        <a:lstStyle/>
        <a:p>
          <a:endParaRPr lang="en-US"/>
        </a:p>
      </dgm:t>
    </dgm:pt>
    <dgm:pt modelId="{471E2214-9828-430A-800D-5A7027F7E6BC}" type="sibTrans" cxnId="{0D0E51E3-19AA-4FF1-A402-8935B62DD786}">
      <dgm:prSet/>
      <dgm:spPr/>
      <dgm:t>
        <a:bodyPr/>
        <a:lstStyle/>
        <a:p>
          <a:endParaRPr lang="en-US"/>
        </a:p>
      </dgm:t>
    </dgm:pt>
    <dgm:pt modelId="{9F40557A-8E6F-4283-8FBC-F1B3EF495425}">
      <dgm:prSet phldrT="[Text]"/>
      <dgm:spPr/>
      <dgm:t>
        <a:bodyPr/>
        <a:lstStyle/>
        <a:p>
          <a:r>
            <a:rPr lang="en-US" dirty="0" smtClean="0"/>
            <a:t>Familiarity</a:t>
          </a:r>
          <a:endParaRPr lang="en-US" dirty="0"/>
        </a:p>
      </dgm:t>
    </dgm:pt>
    <dgm:pt modelId="{9BE6579B-EB65-4DC0-B88C-528E7107E0A5}" type="parTrans" cxnId="{C37E1073-32DC-4A62-A26F-11649B0C7B40}">
      <dgm:prSet/>
      <dgm:spPr/>
      <dgm:t>
        <a:bodyPr/>
        <a:lstStyle/>
        <a:p>
          <a:endParaRPr lang="en-US"/>
        </a:p>
      </dgm:t>
    </dgm:pt>
    <dgm:pt modelId="{BEAFCCF3-E51D-461A-A3FC-D7CD21AE6777}" type="sibTrans" cxnId="{C37E1073-32DC-4A62-A26F-11649B0C7B40}">
      <dgm:prSet/>
      <dgm:spPr/>
      <dgm:t>
        <a:bodyPr/>
        <a:lstStyle/>
        <a:p>
          <a:endParaRPr lang="en-US"/>
        </a:p>
      </dgm:t>
    </dgm:pt>
    <dgm:pt modelId="{F8B73310-EA75-48A6-9B4E-DC2BFD4F5B12}">
      <dgm:prSet phldrT="[Text]"/>
      <dgm:spPr/>
      <dgm:t>
        <a:bodyPr/>
        <a:lstStyle/>
        <a:p>
          <a:r>
            <a:rPr lang="en-US" dirty="0" smtClean="0"/>
            <a:t>Generalizability</a:t>
          </a:r>
          <a:endParaRPr lang="en-US" dirty="0"/>
        </a:p>
      </dgm:t>
    </dgm:pt>
    <dgm:pt modelId="{37279495-E27B-44A5-9461-893AB92624DF}" type="parTrans" cxnId="{2BFE9A0A-F649-4CE4-815A-16C0E1FFD341}">
      <dgm:prSet/>
      <dgm:spPr/>
      <dgm:t>
        <a:bodyPr/>
        <a:lstStyle/>
        <a:p>
          <a:endParaRPr lang="en-US"/>
        </a:p>
      </dgm:t>
    </dgm:pt>
    <dgm:pt modelId="{0D7D6E00-6604-493A-89D0-0848DD3D6DB0}" type="sibTrans" cxnId="{2BFE9A0A-F649-4CE4-815A-16C0E1FFD341}">
      <dgm:prSet/>
      <dgm:spPr/>
      <dgm:t>
        <a:bodyPr/>
        <a:lstStyle/>
        <a:p>
          <a:endParaRPr lang="en-US"/>
        </a:p>
      </dgm:t>
    </dgm:pt>
    <dgm:pt modelId="{4810F9F3-9570-43DF-A28D-346361B16D2B}">
      <dgm:prSet phldrT="[Text]"/>
      <dgm:spPr/>
      <dgm:t>
        <a:bodyPr/>
        <a:lstStyle/>
        <a:p>
          <a:r>
            <a:rPr lang="en-US" dirty="0" smtClean="0"/>
            <a:t>Consistency</a:t>
          </a:r>
          <a:endParaRPr lang="en-US" dirty="0"/>
        </a:p>
      </dgm:t>
    </dgm:pt>
    <dgm:pt modelId="{3014F324-6E12-4BAB-A6B6-87D0A71EF164}" type="parTrans" cxnId="{C6D8EAB2-F71E-4AFF-8879-E006BE9F4182}">
      <dgm:prSet/>
      <dgm:spPr/>
      <dgm:t>
        <a:bodyPr/>
        <a:lstStyle/>
        <a:p>
          <a:endParaRPr lang="en-US"/>
        </a:p>
      </dgm:t>
    </dgm:pt>
    <dgm:pt modelId="{CA74D004-F091-4E61-B85B-69BE3BF2F9D8}" type="sibTrans" cxnId="{C6D8EAB2-F71E-4AFF-8879-E006BE9F4182}">
      <dgm:prSet/>
      <dgm:spPr/>
      <dgm:t>
        <a:bodyPr/>
        <a:lstStyle/>
        <a:p>
          <a:endParaRPr lang="en-US"/>
        </a:p>
      </dgm:t>
    </dgm:pt>
    <dgm:pt modelId="{3D94D02C-56FF-47F0-9CDF-4ECF152425D7}">
      <dgm:prSet phldrT="[Text]"/>
      <dgm:spPr/>
      <dgm:t>
        <a:bodyPr/>
        <a:lstStyle/>
        <a:p>
          <a:r>
            <a:rPr lang="en-US" dirty="0" smtClean="0"/>
            <a:t>The number of notifications is easily seen</a:t>
          </a:r>
          <a:endParaRPr lang="en-US" dirty="0"/>
        </a:p>
      </dgm:t>
    </dgm:pt>
    <dgm:pt modelId="{9D596D7F-112B-4B85-AD6B-8ACEEB6DFA6B}" type="parTrans" cxnId="{77DCCD9A-AD4E-4D74-B880-39E0A4BEF945}">
      <dgm:prSet/>
      <dgm:spPr/>
      <dgm:t>
        <a:bodyPr/>
        <a:lstStyle/>
        <a:p>
          <a:endParaRPr lang="en-US"/>
        </a:p>
      </dgm:t>
    </dgm:pt>
    <dgm:pt modelId="{5C724DEB-D5BB-4D27-9771-6D7ECB829CD8}" type="sibTrans" cxnId="{77DCCD9A-AD4E-4D74-B880-39E0A4BEF945}">
      <dgm:prSet/>
      <dgm:spPr/>
      <dgm:t>
        <a:bodyPr/>
        <a:lstStyle/>
        <a:p>
          <a:endParaRPr lang="en-US"/>
        </a:p>
      </dgm:t>
    </dgm:pt>
    <dgm:pt modelId="{88101C10-AB5F-4167-AFB6-F605B30E5CBB}">
      <dgm:prSet phldrT="[Text]"/>
      <dgm:spPr/>
      <dgm:t>
        <a:bodyPr/>
        <a:lstStyle/>
        <a:p>
          <a:r>
            <a:rPr lang="en-US" dirty="0" smtClean="0"/>
            <a:t>The type of notification selected is easily seen through a different colored icon </a:t>
          </a:r>
          <a:endParaRPr lang="en-US" dirty="0"/>
        </a:p>
      </dgm:t>
    </dgm:pt>
    <dgm:pt modelId="{A97EFC38-6BEF-4668-81A7-18659E6BC9BA}" type="parTrans" cxnId="{5957E3C1-3712-4216-9FBB-85BF12A9BAE9}">
      <dgm:prSet/>
      <dgm:spPr/>
      <dgm:t>
        <a:bodyPr/>
        <a:lstStyle/>
        <a:p>
          <a:endParaRPr lang="en-US"/>
        </a:p>
      </dgm:t>
    </dgm:pt>
    <dgm:pt modelId="{45BA1CF4-2307-4C4D-AECD-B1E33D639A4F}" type="sibTrans" cxnId="{5957E3C1-3712-4216-9FBB-85BF12A9BAE9}">
      <dgm:prSet/>
      <dgm:spPr/>
      <dgm:t>
        <a:bodyPr/>
        <a:lstStyle/>
        <a:p>
          <a:endParaRPr lang="en-US"/>
        </a:p>
      </dgm:t>
    </dgm:pt>
    <dgm:pt modelId="{CB6DF3ED-1674-4B72-8E1A-06D98DCC9B6A}">
      <dgm:prSet phldrT="[Text]"/>
      <dgm:spPr/>
      <dgm:t>
        <a:bodyPr/>
        <a:lstStyle/>
        <a:p>
          <a:r>
            <a:rPr lang="en-US" u="none" dirty="0" smtClean="0"/>
            <a:t>The list of elements is automatically updated upon adding and editing an item.</a:t>
          </a:r>
          <a:endParaRPr lang="en-US" dirty="0"/>
        </a:p>
      </dgm:t>
    </dgm:pt>
    <dgm:pt modelId="{6862367F-41E1-411C-9285-4209B18458BC}" type="parTrans" cxnId="{55C72057-C92B-49CF-A149-7B021B7EC508}">
      <dgm:prSet/>
      <dgm:spPr/>
      <dgm:t>
        <a:bodyPr/>
        <a:lstStyle/>
        <a:p>
          <a:endParaRPr lang="en-US"/>
        </a:p>
      </dgm:t>
    </dgm:pt>
    <dgm:pt modelId="{24903D60-0715-475D-BB08-92BD3448DA2B}" type="sibTrans" cxnId="{55C72057-C92B-49CF-A149-7B021B7EC508}">
      <dgm:prSet/>
      <dgm:spPr/>
      <dgm:t>
        <a:bodyPr/>
        <a:lstStyle/>
        <a:p>
          <a:endParaRPr lang="en-US"/>
        </a:p>
      </dgm:t>
    </dgm:pt>
    <dgm:pt modelId="{B254A600-CD20-499C-865E-19CF4D82A685}">
      <dgm:prSet phldrT="[Text]"/>
      <dgm:spPr/>
      <dgm:t>
        <a:bodyPr/>
        <a:lstStyle/>
        <a:p>
          <a:r>
            <a:rPr lang="en-US" dirty="0" smtClean="0"/>
            <a:t>The presentation of the notifications is similar to Facebook’s notifications interface</a:t>
          </a:r>
          <a:endParaRPr lang="en-US" dirty="0"/>
        </a:p>
      </dgm:t>
    </dgm:pt>
    <dgm:pt modelId="{AFD68BBB-41E7-4235-A1EA-D6913B2EF0A1}" type="parTrans" cxnId="{D0B308CF-7A62-4CC5-8346-5F61D5478FEA}">
      <dgm:prSet/>
      <dgm:spPr/>
      <dgm:t>
        <a:bodyPr/>
        <a:lstStyle/>
        <a:p>
          <a:endParaRPr lang="en-US"/>
        </a:p>
      </dgm:t>
    </dgm:pt>
    <dgm:pt modelId="{20A52F79-1188-4E8B-8C94-E75144CF9F57}" type="sibTrans" cxnId="{D0B308CF-7A62-4CC5-8346-5F61D5478FEA}">
      <dgm:prSet/>
      <dgm:spPr/>
      <dgm:t>
        <a:bodyPr/>
        <a:lstStyle/>
        <a:p>
          <a:endParaRPr lang="en-US"/>
        </a:p>
      </dgm:t>
    </dgm:pt>
    <dgm:pt modelId="{46BD2320-8547-4F07-8B3D-158642F68613}">
      <dgm:prSet phldrT="[Text]"/>
      <dgm:spPr/>
      <dgm:t>
        <a:bodyPr/>
        <a:lstStyle/>
        <a:p>
          <a:r>
            <a:rPr lang="en-US" dirty="0" smtClean="0"/>
            <a:t>The tab interface is similar to web browsers</a:t>
          </a:r>
          <a:endParaRPr lang="en-US" dirty="0"/>
        </a:p>
      </dgm:t>
    </dgm:pt>
    <dgm:pt modelId="{6C6D50F8-906F-4BF7-A2B8-7A6A05C0721D}" type="parTrans" cxnId="{E3E12E9D-A6BA-45AA-92E7-BC604B479E6C}">
      <dgm:prSet/>
      <dgm:spPr/>
      <dgm:t>
        <a:bodyPr/>
        <a:lstStyle/>
        <a:p>
          <a:endParaRPr lang="en-US"/>
        </a:p>
      </dgm:t>
    </dgm:pt>
    <dgm:pt modelId="{F49E0DE4-EDA9-4520-93B8-38FA976C27EA}" type="sibTrans" cxnId="{E3E12E9D-A6BA-45AA-92E7-BC604B479E6C}">
      <dgm:prSet/>
      <dgm:spPr/>
      <dgm:t>
        <a:bodyPr/>
        <a:lstStyle/>
        <a:p>
          <a:endParaRPr lang="en-US"/>
        </a:p>
      </dgm:t>
    </dgm:pt>
    <dgm:pt modelId="{8BB418C4-5C53-4ECE-8017-ED2989F780AC}">
      <dgm:prSet phldrT="[Text]"/>
      <dgm:spPr/>
      <dgm:t>
        <a:bodyPr/>
        <a:lstStyle/>
        <a:p>
          <a:r>
            <a:rPr lang="en-US" dirty="0" smtClean="0"/>
            <a:t>The icons used are similar to Windows and Mac icons</a:t>
          </a:r>
          <a:endParaRPr lang="en-US" dirty="0"/>
        </a:p>
      </dgm:t>
    </dgm:pt>
    <dgm:pt modelId="{C167A5E1-478B-4503-AF68-DB7AEB8B6B86}" type="parTrans" cxnId="{A90EC9C1-626F-4B41-B39E-01F9A09C6181}">
      <dgm:prSet/>
      <dgm:spPr/>
      <dgm:t>
        <a:bodyPr/>
        <a:lstStyle/>
        <a:p>
          <a:endParaRPr lang="en-US"/>
        </a:p>
      </dgm:t>
    </dgm:pt>
    <dgm:pt modelId="{DDBD510F-E50D-4E88-88B7-1C1DE66BD3A9}" type="sibTrans" cxnId="{A90EC9C1-626F-4B41-B39E-01F9A09C6181}">
      <dgm:prSet/>
      <dgm:spPr/>
      <dgm:t>
        <a:bodyPr/>
        <a:lstStyle/>
        <a:p>
          <a:endParaRPr lang="en-US"/>
        </a:p>
      </dgm:t>
    </dgm:pt>
    <dgm:pt modelId="{86E0AC8B-1681-4DC9-AF81-2C220C6DD6AB}">
      <dgm:prSet phldrT="[Text]"/>
      <dgm:spPr/>
      <dgm:t>
        <a:bodyPr/>
        <a:lstStyle/>
        <a:p>
          <a:r>
            <a:rPr lang="en-US" dirty="0" smtClean="0"/>
            <a:t>The modules with similar purposes (ex. add item, add supplier, add employee) have similar layouts</a:t>
          </a:r>
          <a:endParaRPr lang="en-US" dirty="0"/>
        </a:p>
      </dgm:t>
    </dgm:pt>
    <dgm:pt modelId="{8BF54909-3086-4411-B2B1-4E9393E75FA0}" type="parTrans" cxnId="{33673356-9BB0-465A-A080-C0876A378839}">
      <dgm:prSet/>
      <dgm:spPr/>
      <dgm:t>
        <a:bodyPr/>
        <a:lstStyle/>
        <a:p>
          <a:endParaRPr lang="en-US"/>
        </a:p>
      </dgm:t>
    </dgm:pt>
    <dgm:pt modelId="{E744847E-21EA-4D43-9197-5CA7F461D4AC}" type="sibTrans" cxnId="{33673356-9BB0-465A-A080-C0876A378839}">
      <dgm:prSet/>
      <dgm:spPr/>
      <dgm:t>
        <a:bodyPr/>
        <a:lstStyle/>
        <a:p>
          <a:endParaRPr lang="en-US"/>
        </a:p>
      </dgm:t>
    </dgm:pt>
    <dgm:pt modelId="{AB8D9267-9D32-40D3-B1C2-ED722E702D0B}">
      <dgm:prSet phldrT="[Text]"/>
      <dgm:spPr/>
      <dgm:t>
        <a:bodyPr/>
        <a:lstStyle/>
        <a:p>
          <a:r>
            <a:rPr lang="en-US" dirty="0" smtClean="0"/>
            <a:t>Notifications have similar layouts</a:t>
          </a:r>
          <a:endParaRPr lang="en-US" dirty="0"/>
        </a:p>
      </dgm:t>
    </dgm:pt>
    <dgm:pt modelId="{62F998B3-DEE4-4E97-9B92-6BC4FED4265D}" type="parTrans" cxnId="{57D76282-BAFA-4437-8197-1006B8B85A03}">
      <dgm:prSet/>
      <dgm:spPr/>
      <dgm:t>
        <a:bodyPr/>
        <a:lstStyle/>
        <a:p>
          <a:endParaRPr lang="en-US"/>
        </a:p>
      </dgm:t>
    </dgm:pt>
    <dgm:pt modelId="{91375C63-0898-4A13-A592-E7F54B26AEC3}" type="sibTrans" cxnId="{57D76282-BAFA-4437-8197-1006B8B85A03}">
      <dgm:prSet/>
      <dgm:spPr/>
      <dgm:t>
        <a:bodyPr/>
        <a:lstStyle/>
        <a:p>
          <a:endParaRPr lang="en-US"/>
        </a:p>
      </dgm:t>
    </dgm:pt>
    <dgm:pt modelId="{EB96BABE-2A90-453C-AAA0-1B55DB4B3A08}" type="pres">
      <dgm:prSet presAssocID="{525E8483-013D-4267-B365-5B0B77EB1900}" presName="composite" presStyleCnt="0">
        <dgm:presLayoutVars>
          <dgm:chMax val="1"/>
          <dgm:dir/>
          <dgm:resizeHandles val="exact"/>
        </dgm:presLayoutVars>
      </dgm:prSet>
      <dgm:spPr/>
      <dgm:t>
        <a:bodyPr/>
        <a:lstStyle/>
        <a:p>
          <a:endParaRPr lang="en-US"/>
        </a:p>
      </dgm:t>
    </dgm:pt>
    <dgm:pt modelId="{ADA40D5B-5C58-4A6A-8791-F5CD879241C7}" type="pres">
      <dgm:prSet presAssocID="{AC0AD3D1-AC4F-4561-BCB5-8CC358089E8D}" presName="roof" presStyleLbl="dkBgShp" presStyleIdx="0" presStyleCnt="2"/>
      <dgm:spPr/>
      <dgm:t>
        <a:bodyPr/>
        <a:lstStyle/>
        <a:p>
          <a:endParaRPr lang="en-US"/>
        </a:p>
      </dgm:t>
    </dgm:pt>
    <dgm:pt modelId="{2D621917-2DA2-4974-9A04-1D58ADAAAE36}" type="pres">
      <dgm:prSet presAssocID="{AC0AD3D1-AC4F-4561-BCB5-8CC358089E8D}" presName="pillars" presStyleCnt="0"/>
      <dgm:spPr/>
    </dgm:pt>
    <dgm:pt modelId="{9F383C7D-5152-4829-B696-734755BFDA58}" type="pres">
      <dgm:prSet presAssocID="{AC0AD3D1-AC4F-4561-BCB5-8CC358089E8D}" presName="pillar1" presStyleLbl="node1" presStyleIdx="0" presStyleCnt="5">
        <dgm:presLayoutVars>
          <dgm:bulletEnabled val="1"/>
        </dgm:presLayoutVars>
      </dgm:prSet>
      <dgm:spPr/>
      <dgm:t>
        <a:bodyPr/>
        <a:lstStyle/>
        <a:p>
          <a:endParaRPr lang="en-US"/>
        </a:p>
      </dgm:t>
    </dgm:pt>
    <dgm:pt modelId="{281852D7-2D64-459D-8D51-B54CDE0728E2}" type="pres">
      <dgm:prSet presAssocID="{916F5C45-805F-4224-A6D0-EF4E29663AB4}" presName="pillarX" presStyleLbl="node1" presStyleIdx="1" presStyleCnt="5">
        <dgm:presLayoutVars>
          <dgm:bulletEnabled val="1"/>
        </dgm:presLayoutVars>
      </dgm:prSet>
      <dgm:spPr/>
      <dgm:t>
        <a:bodyPr/>
        <a:lstStyle/>
        <a:p>
          <a:endParaRPr lang="en-US"/>
        </a:p>
      </dgm:t>
    </dgm:pt>
    <dgm:pt modelId="{1E73F401-5A08-46D7-93EF-A09BDFB8C57C}" type="pres">
      <dgm:prSet presAssocID="{9F40557A-8E6F-4283-8FBC-F1B3EF495425}" presName="pillarX" presStyleLbl="node1" presStyleIdx="2" presStyleCnt="5">
        <dgm:presLayoutVars>
          <dgm:bulletEnabled val="1"/>
        </dgm:presLayoutVars>
      </dgm:prSet>
      <dgm:spPr/>
      <dgm:t>
        <a:bodyPr/>
        <a:lstStyle/>
        <a:p>
          <a:endParaRPr lang="en-US"/>
        </a:p>
      </dgm:t>
    </dgm:pt>
    <dgm:pt modelId="{DFAA48D2-70AC-4D7B-AAEC-55551BE2214B}" type="pres">
      <dgm:prSet presAssocID="{F8B73310-EA75-48A6-9B4E-DC2BFD4F5B12}" presName="pillarX" presStyleLbl="node1" presStyleIdx="3" presStyleCnt="5">
        <dgm:presLayoutVars>
          <dgm:bulletEnabled val="1"/>
        </dgm:presLayoutVars>
      </dgm:prSet>
      <dgm:spPr/>
      <dgm:t>
        <a:bodyPr/>
        <a:lstStyle/>
        <a:p>
          <a:endParaRPr lang="en-US"/>
        </a:p>
      </dgm:t>
    </dgm:pt>
    <dgm:pt modelId="{EC2D9BCF-6E49-4B95-B060-D6722823DAE4}" type="pres">
      <dgm:prSet presAssocID="{4810F9F3-9570-43DF-A28D-346361B16D2B}" presName="pillarX" presStyleLbl="node1" presStyleIdx="4" presStyleCnt="5">
        <dgm:presLayoutVars>
          <dgm:bulletEnabled val="1"/>
        </dgm:presLayoutVars>
      </dgm:prSet>
      <dgm:spPr/>
      <dgm:t>
        <a:bodyPr/>
        <a:lstStyle/>
        <a:p>
          <a:endParaRPr lang="en-US"/>
        </a:p>
      </dgm:t>
    </dgm:pt>
    <dgm:pt modelId="{3CDEC7C9-8AD9-4207-ACE4-E24C0466FBCD}" type="pres">
      <dgm:prSet presAssocID="{AC0AD3D1-AC4F-4561-BCB5-8CC358089E8D}" presName="base" presStyleLbl="dkBgShp" presStyleIdx="1" presStyleCnt="2"/>
      <dgm:spPr/>
    </dgm:pt>
  </dgm:ptLst>
  <dgm:cxnLst>
    <dgm:cxn modelId="{A90EC9C1-626F-4B41-B39E-01F9A09C6181}" srcId="{F8B73310-EA75-48A6-9B4E-DC2BFD4F5B12}" destId="{8BB418C4-5C53-4ECE-8017-ED2989F780AC}" srcOrd="0" destOrd="0" parTransId="{C167A5E1-478B-4503-AF68-DB7AEB8B6B86}" sibTransId="{DDBD510F-E50D-4E88-88B7-1C1DE66BD3A9}"/>
    <dgm:cxn modelId="{9DE8C274-91C4-4C5A-B1C3-AC44C1E9BFF9}" type="presOf" srcId="{88101C10-AB5F-4167-AFB6-F605B30E5CBB}" destId="{9F383C7D-5152-4829-B696-734755BFDA58}" srcOrd="0" destOrd="2" presId="urn:microsoft.com/office/officeart/2005/8/layout/hList3"/>
    <dgm:cxn modelId="{E3E12E9D-A6BA-45AA-92E7-BC604B479E6C}" srcId="{9F40557A-8E6F-4283-8FBC-F1B3EF495425}" destId="{46BD2320-8547-4F07-8B3D-158642F68613}" srcOrd="1" destOrd="0" parTransId="{6C6D50F8-906F-4BF7-A2B8-7A6A05C0721D}" sibTransId="{F49E0DE4-EDA9-4520-93B8-38FA976C27EA}"/>
    <dgm:cxn modelId="{A37E4CBC-405B-4768-8DEB-84CB30E7A995}" type="presOf" srcId="{8BB418C4-5C53-4ECE-8017-ED2989F780AC}" destId="{DFAA48D2-70AC-4D7B-AAEC-55551BE2214B}" srcOrd="0" destOrd="1" presId="urn:microsoft.com/office/officeart/2005/8/layout/hList3"/>
    <dgm:cxn modelId="{EB023F1E-85B8-44F0-860F-6A1622733161}" type="presOf" srcId="{46BD2320-8547-4F07-8B3D-158642F68613}" destId="{1E73F401-5A08-46D7-93EF-A09BDFB8C57C}" srcOrd="0" destOrd="2" presId="urn:microsoft.com/office/officeart/2005/8/layout/hList3"/>
    <dgm:cxn modelId="{55C72057-C92B-49CF-A149-7B021B7EC508}" srcId="{916F5C45-805F-4224-A6D0-EF4E29663AB4}" destId="{CB6DF3ED-1674-4B72-8E1A-06D98DCC9B6A}" srcOrd="0" destOrd="0" parTransId="{6862367F-41E1-411C-9285-4209B18458BC}" sibTransId="{24903D60-0715-475D-BB08-92BD3448DA2B}"/>
    <dgm:cxn modelId="{0F3CB2F7-D94C-49A7-B886-2A18F2615B7F}" type="presOf" srcId="{9F40557A-8E6F-4283-8FBC-F1B3EF495425}" destId="{1E73F401-5A08-46D7-93EF-A09BDFB8C57C}" srcOrd="0" destOrd="0" presId="urn:microsoft.com/office/officeart/2005/8/layout/hList3"/>
    <dgm:cxn modelId="{57D76282-BAFA-4437-8197-1006B8B85A03}" srcId="{4810F9F3-9570-43DF-A28D-346361B16D2B}" destId="{AB8D9267-9D32-40D3-B1C2-ED722E702D0B}" srcOrd="1" destOrd="0" parTransId="{62F998B3-DEE4-4E97-9B92-6BC4FED4265D}" sibTransId="{91375C63-0898-4A13-A592-E7F54B26AEC3}"/>
    <dgm:cxn modelId="{A9BCF1BF-66A2-4289-BA8D-F0450094314B}" type="presOf" srcId="{525E8483-013D-4267-B365-5B0B77EB1900}" destId="{EB96BABE-2A90-453C-AAA0-1B55DB4B3A08}" srcOrd="0" destOrd="0" presId="urn:microsoft.com/office/officeart/2005/8/layout/hList3"/>
    <dgm:cxn modelId="{0B372DE6-FC6A-4061-89E0-D8F1544CD712}" type="presOf" srcId="{3D94D02C-56FF-47F0-9CDF-4ECF152425D7}" destId="{9F383C7D-5152-4829-B696-734755BFDA58}" srcOrd="0" destOrd="1" presId="urn:microsoft.com/office/officeart/2005/8/layout/hList3"/>
    <dgm:cxn modelId="{C37E1073-32DC-4A62-A26F-11649B0C7B40}" srcId="{AC0AD3D1-AC4F-4561-BCB5-8CC358089E8D}" destId="{9F40557A-8E6F-4283-8FBC-F1B3EF495425}" srcOrd="2" destOrd="0" parTransId="{9BE6579B-EB65-4DC0-B88C-528E7107E0A5}" sibTransId="{BEAFCCF3-E51D-461A-A3FC-D7CD21AE6777}"/>
    <dgm:cxn modelId="{77DCCD9A-AD4E-4D74-B880-39E0A4BEF945}" srcId="{44F816AA-C120-405E-862B-BE2B7D4CF194}" destId="{3D94D02C-56FF-47F0-9CDF-4ECF152425D7}" srcOrd="0" destOrd="0" parTransId="{9D596D7F-112B-4B85-AD6B-8ACEEB6DFA6B}" sibTransId="{5C724DEB-D5BB-4D27-9771-6D7ECB829CD8}"/>
    <dgm:cxn modelId="{D0B308CF-7A62-4CC5-8346-5F61D5478FEA}" srcId="{9F40557A-8E6F-4283-8FBC-F1B3EF495425}" destId="{B254A600-CD20-499C-865E-19CF4D82A685}" srcOrd="0" destOrd="0" parTransId="{AFD68BBB-41E7-4235-A1EA-D6913B2EF0A1}" sibTransId="{20A52F79-1188-4E8B-8C94-E75144CF9F57}"/>
    <dgm:cxn modelId="{0D0E51E3-19AA-4FF1-A402-8935B62DD786}" srcId="{AC0AD3D1-AC4F-4561-BCB5-8CC358089E8D}" destId="{916F5C45-805F-4224-A6D0-EF4E29663AB4}" srcOrd="1" destOrd="0" parTransId="{2F7E5B50-6E76-4ADA-88D2-656EB1F25A05}" sibTransId="{471E2214-9828-430A-800D-5A7027F7E6BC}"/>
    <dgm:cxn modelId="{22A13562-AEC6-45B1-A06E-CAFDE0E199CF}" srcId="{525E8483-013D-4267-B365-5B0B77EB1900}" destId="{AC0AD3D1-AC4F-4561-BCB5-8CC358089E8D}" srcOrd="0" destOrd="0" parTransId="{87D7C935-3748-42B0-A95A-0FCBD899D58D}" sibTransId="{347C08B4-4FC4-459F-A8A0-B2C16944AC26}"/>
    <dgm:cxn modelId="{5957E3C1-3712-4216-9FBB-85BF12A9BAE9}" srcId="{44F816AA-C120-405E-862B-BE2B7D4CF194}" destId="{88101C10-AB5F-4167-AFB6-F605B30E5CBB}" srcOrd="1" destOrd="0" parTransId="{A97EFC38-6BEF-4668-81A7-18659E6BC9BA}" sibTransId="{45BA1CF4-2307-4C4D-AECD-B1E33D639A4F}"/>
    <dgm:cxn modelId="{8065338D-7703-4774-A39F-A68047F4F2DB}" type="presOf" srcId="{F8B73310-EA75-48A6-9B4E-DC2BFD4F5B12}" destId="{DFAA48D2-70AC-4D7B-AAEC-55551BE2214B}" srcOrd="0" destOrd="0" presId="urn:microsoft.com/office/officeart/2005/8/layout/hList3"/>
    <dgm:cxn modelId="{C6D8EAB2-F71E-4AFF-8879-E006BE9F4182}" srcId="{AC0AD3D1-AC4F-4561-BCB5-8CC358089E8D}" destId="{4810F9F3-9570-43DF-A28D-346361B16D2B}" srcOrd="4" destOrd="0" parTransId="{3014F324-6E12-4BAB-A6B6-87D0A71EF164}" sibTransId="{CA74D004-F091-4E61-B85B-69BE3BF2F9D8}"/>
    <dgm:cxn modelId="{3E2B9F3E-5299-46A4-AFE3-C49108EDE7A1}" type="presOf" srcId="{AB8D9267-9D32-40D3-B1C2-ED722E702D0B}" destId="{EC2D9BCF-6E49-4B95-B060-D6722823DAE4}" srcOrd="0" destOrd="2" presId="urn:microsoft.com/office/officeart/2005/8/layout/hList3"/>
    <dgm:cxn modelId="{AAC76D21-40C8-4CAD-9C54-E2E4C86AAC12}" type="presOf" srcId="{4810F9F3-9570-43DF-A28D-346361B16D2B}" destId="{EC2D9BCF-6E49-4B95-B060-D6722823DAE4}" srcOrd="0" destOrd="0" presId="urn:microsoft.com/office/officeart/2005/8/layout/hList3"/>
    <dgm:cxn modelId="{2BFE9A0A-F649-4CE4-815A-16C0E1FFD341}" srcId="{AC0AD3D1-AC4F-4561-BCB5-8CC358089E8D}" destId="{F8B73310-EA75-48A6-9B4E-DC2BFD4F5B12}" srcOrd="3" destOrd="0" parTransId="{37279495-E27B-44A5-9461-893AB92624DF}" sibTransId="{0D7D6E00-6604-493A-89D0-0848DD3D6DB0}"/>
    <dgm:cxn modelId="{CEB8192E-BF38-4648-A57C-C99B05D25BBE}" type="presOf" srcId="{916F5C45-805F-4224-A6D0-EF4E29663AB4}" destId="{281852D7-2D64-459D-8D51-B54CDE0728E2}" srcOrd="0" destOrd="0" presId="urn:microsoft.com/office/officeart/2005/8/layout/hList3"/>
    <dgm:cxn modelId="{33673356-9BB0-465A-A080-C0876A378839}" srcId="{4810F9F3-9570-43DF-A28D-346361B16D2B}" destId="{86E0AC8B-1681-4DC9-AF81-2C220C6DD6AB}" srcOrd="0" destOrd="0" parTransId="{8BF54909-3086-4411-B2B1-4E9393E75FA0}" sibTransId="{E744847E-21EA-4D43-9197-5CA7F461D4AC}"/>
    <dgm:cxn modelId="{DF9CCA04-0D38-4D75-ACE0-932601802ED4}" type="presOf" srcId="{86E0AC8B-1681-4DC9-AF81-2C220C6DD6AB}" destId="{EC2D9BCF-6E49-4B95-B060-D6722823DAE4}" srcOrd="0" destOrd="1" presId="urn:microsoft.com/office/officeart/2005/8/layout/hList3"/>
    <dgm:cxn modelId="{BCF49451-E592-4A7E-83A8-F35DF9B396C9}" type="presOf" srcId="{B254A600-CD20-499C-865E-19CF4D82A685}" destId="{1E73F401-5A08-46D7-93EF-A09BDFB8C57C}" srcOrd="0" destOrd="1" presId="urn:microsoft.com/office/officeart/2005/8/layout/hList3"/>
    <dgm:cxn modelId="{A165B477-986C-4F6E-B70C-A0AB66C7DB6D}" type="presOf" srcId="{CB6DF3ED-1674-4B72-8E1A-06D98DCC9B6A}" destId="{281852D7-2D64-459D-8D51-B54CDE0728E2}" srcOrd="0" destOrd="1" presId="urn:microsoft.com/office/officeart/2005/8/layout/hList3"/>
    <dgm:cxn modelId="{68C816F3-D2C7-4121-8BE0-2734DC3F3679}" type="presOf" srcId="{AC0AD3D1-AC4F-4561-BCB5-8CC358089E8D}" destId="{ADA40D5B-5C58-4A6A-8791-F5CD879241C7}" srcOrd="0" destOrd="0" presId="urn:microsoft.com/office/officeart/2005/8/layout/hList3"/>
    <dgm:cxn modelId="{D86AFF85-9C5A-4EC7-A723-45E4ED821C90}" type="presOf" srcId="{44F816AA-C120-405E-862B-BE2B7D4CF194}" destId="{9F383C7D-5152-4829-B696-734755BFDA58}" srcOrd="0" destOrd="0" presId="urn:microsoft.com/office/officeart/2005/8/layout/hList3"/>
    <dgm:cxn modelId="{88E85FB0-7263-47E3-8A1C-E2DA26F90C4E}" srcId="{AC0AD3D1-AC4F-4561-BCB5-8CC358089E8D}" destId="{44F816AA-C120-405E-862B-BE2B7D4CF194}" srcOrd="0" destOrd="0" parTransId="{C6DE9AE6-B124-4735-9598-B19FD77E7106}" sibTransId="{7C6CF585-9F9C-4245-94FD-2460EDCB3B6D}"/>
    <dgm:cxn modelId="{1BEA9089-984C-4333-985B-B007FCCF22D2}" type="presParOf" srcId="{EB96BABE-2A90-453C-AAA0-1B55DB4B3A08}" destId="{ADA40D5B-5C58-4A6A-8791-F5CD879241C7}" srcOrd="0" destOrd="0" presId="urn:microsoft.com/office/officeart/2005/8/layout/hList3"/>
    <dgm:cxn modelId="{BC6C911D-16E8-46B9-93DF-E0487AB598C3}" type="presParOf" srcId="{EB96BABE-2A90-453C-AAA0-1B55DB4B3A08}" destId="{2D621917-2DA2-4974-9A04-1D58ADAAAE36}" srcOrd="1" destOrd="0" presId="urn:microsoft.com/office/officeart/2005/8/layout/hList3"/>
    <dgm:cxn modelId="{D5F4865F-4A05-43FA-9DD5-BE983D8EE91C}" type="presParOf" srcId="{2D621917-2DA2-4974-9A04-1D58ADAAAE36}" destId="{9F383C7D-5152-4829-B696-734755BFDA58}" srcOrd="0" destOrd="0" presId="urn:microsoft.com/office/officeart/2005/8/layout/hList3"/>
    <dgm:cxn modelId="{0E8FB6EE-62BF-466A-BD21-7EA2D218ECE0}" type="presParOf" srcId="{2D621917-2DA2-4974-9A04-1D58ADAAAE36}" destId="{281852D7-2D64-459D-8D51-B54CDE0728E2}" srcOrd="1" destOrd="0" presId="urn:microsoft.com/office/officeart/2005/8/layout/hList3"/>
    <dgm:cxn modelId="{37C297F1-6107-43C4-91D4-D91E437C326E}" type="presParOf" srcId="{2D621917-2DA2-4974-9A04-1D58ADAAAE36}" destId="{1E73F401-5A08-46D7-93EF-A09BDFB8C57C}" srcOrd="2" destOrd="0" presId="urn:microsoft.com/office/officeart/2005/8/layout/hList3"/>
    <dgm:cxn modelId="{E5B83C24-A1DC-410A-A82A-68F3D15F27EE}" type="presParOf" srcId="{2D621917-2DA2-4974-9A04-1D58ADAAAE36}" destId="{DFAA48D2-70AC-4D7B-AAEC-55551BE2214B}" srcOrd="3" destOrd="0" presId="urn:microsoft.com/office/officeart/2005/8/layout/hList3"/>
    <dgm:cxn modelId="{10E7CAED-4E79-4493-9BA0-08FDD107C456}" type="presParOf" srcId="{2D621917-2DA2-4974-9A04-1D58ADAAAE36}" destId="{EC2D9BCF-6E49-4B95-B060-D6722823DAE4}" srcOrd="4" destOrd="0" presId="urn:microsoft.com/office/officeart/2005/8/layout/hList3"/>
    <dgm:cxn modelId="{187AB878-9403-4C24-A774-F20A61E4644B}" type="presParOf" srcId="{EB96BABE-2A90-453C-AAA0-1B55DB4B3A08}" destId="{3CDEC7C9-8AD9-4207-ACE4-E24C0466FBCD}" srcOrd="2" destOrd="0" presId="urn:microsoft.com/office/officeart/2005/8/layout/h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25E8483-013D-4267-B365-5B0B77EB1900}" type="doc">
      <dgm:prSet loTypeId="urn:microsoft.com/office/officeart/2005/8/layout/hList3" loCatId="list" qsTypeId="urn:microsoft.com/office/officeart/2005/8/quickstyle/simple1" qsCatId="simple" csTypeId="urn:microsoft.com/office/officeart/2005/8/colors/accent2_1" csCatId="accent2" phldr="1"/>
      <dgm:spPr/>
      <dgm:t>
        <a:bodyPr/>
        <a:lstStyle/>
        <a:p>
          <a:endParaRPr lang="en-US"/>
        </a:p>
      </dgm:t>
    </dgm:pt>
    <dgm:pt modelId="{D2946242-16D5-4501-B99C-2CF838195C2F}">
      <dgm:prSet/>
      <dgm:spPr/>
      <dgm:t>
        <a:bodyPr/>
        <a:lstStyle/>
        <a:p>
          <a:r>
            <a:rPr lang="en-US" dirty="0" smtClean="0"/>
            <a:t>Flexibility</a:t>
          </a:r>
          <a:endParaRPr lang="en-US" dirty="0"/>
        </a:p>
      </dgm:t>
    </dgm:pt>
    <dgm:pt modelId="{A86C244A-86AC-4968-B393-79DEE97318E3}" type="parTrans" cxnId="{B3960457-7232-4E5C-9123-FCDEDF603CE6}">
      <dgm:prSet/>
      <dgm:spPr/>
      <dgm:t>
        <a:bodyPr/>
        <a:lstStyle/>
        <a:p>
          <a:endParaRPr lang="en-US"/>
        </a:p>
      </dgm:t>
    </dgm:pt>
    <dgm:pt modelId="{5062C298-EF1E-492A-A574-2F51072953CF}" type="sibTrans" cxnId="{B3960457-7232-4E5C-9123-FCDEDF603CE6}">
      <dgm:prSet/>
      <dgm:spPr/>
      <dgm:t>
        <a:bodyPr/>
        <a:lstStyle/>
        <a:p>
          <a:endParaRPr lang="en-US"/>
        </a:p>
      </dgm:t>
    </dgm:pt>
    <dgm:pt modelId="{4BB5716C-0743-4D4D-A5BA-31D741094B5B}">
      <dgm:prSet/>
      <dgm:spPr/>
      <dgm:t>
        <a:bodyPr/>
        <a:lstStyle/>
        <a:p>
          <a:r>
            <a:rPr lang="en-US" dirty="0" smtClean="0"/>
            <a:t>Dialogue Initiative</a:t>
          </a:r>
          <a:endParaRPr lang="en-US" dirty="0"/>
        </a:p>
      </dgm:t>
    </dgm:pt>
    <dgm:pt modelId="{062C36C3-314E-4707-96F2-5F48CD0A2918}" type="parTrans" cxnId="{C8B6C5AC-C195-461E-AF4D-67F632FFC43C}">
      <dgm:prSet/>
      <dgm:spPr/>
      <dgm:t>
        <a:bodyPr/>
        <a:lstStyle/>
        <a:p>
          <a:endParaRPr lang="en-US"/>
        </a:p>
      </dgm:t>
    </dgm:pt>
    <dgm:pt modelId="{A30DD5E5-CFC0-4490-8486-66A94D55FE2C}" type="sibTrans" cxnId="{C8B6C5AC-C195-461E-AF4D-67F632FFC43C}">
      <dgm:prSet/>
      <dgm:spPr/>
      <dgm:t>
        <a:bodyPr/>
        <a:lstStyle/>
        <a:p>
          <a:endParaRPr lang="en-US"/>
        </a:p>
      </dgm:t>
    </dgm:pt>
    <dgm:pt modelId="{E5901A7F-0045-4BBE-B538-87F422FBA44A}">
      <dgm:prSet/>
      <dgm:spPr/>
      <dgm:t>
        <a:bodyPr/>
        <a:lstStyle/>
        <a:p>
          <a:r>
            <a:rPr lang="en-US" dirty="0" smtClean="0"/>
            <a:t>Task </a:t>
          </a:r>
          <a:r>
            <a:rPr lang="en-US" dirty="0" err="1" smtClean="0"/>
            <a:t>Migratability</a:t>
          </a:r>
          <a:endParaRPr lang="en-US" dirty="0"/>
        </a:p>
      </dgm:t>
    </dgm:pt>
    <dgm:pt modelId="{288211D0-D03C-4331-B6FB-286244AEE508}" type="parTrans" cxnId="{F08D39F5-C591-4FCB-A75E-593FFBAED50D}">
      <dgm:prSet/>
      <dgm:spPr/>
      <dgm:t>
        <a:bodyPr/>
        <a:lstStyle/>
        <a:p>
          <a:endParaRPr lang="en-US"/>
        </a:p>
      </dgm:t>
    </dgm:pt>
    <dgm:pt modelId="{AB0499C7-BC86-4E35-99AF-3CC8905E9C26}" type="sibTrans" cxnId="{F08D39F5-C591-4FCB-A75E-593FFBAED50D}">
      <dgm:prSet/>
      <dgm:spPr/>
      <dgm:t>
        <a:bodyPr/>
        <a:lstStyle/>
        <a:p>
          <a:endParaRPr lang="en-US"/>
        </a:p>
      </dgm:t>
    </dgm:pt>
    <dgm:pt modelId="{D0762451-CB9B-4733-A98B-663F436DEA24}">
      <dgm:prSet/>
      <dgm:spPr/>
      <dgm:t>
        <a:bodyPr/>
        <a:lstStyle/>
        <a:p>
          <a:r>
            <a:rPr lang="en-US" dirty="0" err="1" smtClean="0"/>
            <a:t>Substitutivity</a:t>
          </a:r>
          <a:endParaRPr lang="en-US" dirty="0"/>
        </a:p>
      </dgm:t>
    </dgm:pt>
    <dgm:pt modelId="{AF6DEBD2-7BD6-4AC2-B5DB-B0A08F4D106F}" type="parTrans" cxnId="{3F605060-3544-41B8-82E1-9AD4E293BF64}">
      <dgm:prSet/>
      <dgm:spPr/>
      <dgm:t>
        <a:bodyPr/>
        <a:lstStyle/>
        <a:p>
          <a:endParaRPr lang="en-US"/>
        </a:p>
      </dgm:t>
    </dgm:pt>
    <dgm:pt modelId="{67E45521-D145-4553-86CC-C227416BCA78}" type="sibTrans" cxnId="{3F605060-3544-41B8-82E1-9AD4E293BF64}">
      <dgm:prSet/>
      <dgm:spPr/>
      <dgm:t>
        <a:bodyPr/>
        <a:lstStyle/>
        <a:p>
          <a:endParaRPr lang="en-US"/>
        </a:p>
      </dgm:t>
    </dgm:pt>
    <dgm:pt modelId="{8E790989-395E-4776-85DA-23315AEC8DDB}">
      <dgm:prSet/>
      <dgm:spPr/>
      <dgm:t>
        <a:bodyPr/>
        <a:lstStyle/>
        <a:p>
          <a:r>
            <a:rPr lang="en-US" dirty="0" smtClean="0"/>
            <a:t>System prompts user with notifications </a:t>
          </a:r>
          <a:endParaRPr lang="en-US" dirty="0"/>
        </a:p>
      </dgm:t>
    </dgm:pt>
    <dgm:pt modelId="{965CBFF1-05E8-41B9-A176-037E05D21706}" type="parTrans" cxnId="{86221373-9823-43E6-B8CB-C5073614DF26}">
      <dgm:prSet/>
      <dgm:spPr/>
      <dgm:t>
        <a:bodyPr/>
        <a:lstStyle/>
        <a:p>
          <a:endParaRPr lang="en-US"/>
        </a:p>
      </dgm:t>
    </dgm:pt>
    <dgm:pt modelId="{63B03279-7075-4431-B560-67AFAB0310E6}" type="sibTrans" cxnId="{86221373-9823-43E6-B8CB-C5073614DF26}">
      <dgm:prSet/>
      <dgm:spPr/>
      <dgm:t>
        <a:bodyPr/>
        <a:lstStyle/>
        <a:p>
          <a:endParaRPr lang="en-US"/>
        </a:p>
      </dgm:t>
    </dgm:pt>
    <dgm:pt modelId="{9B09E5EF-70F1-4372-A57B-A5EB90DDB619}">
      <dgm:prSet/>
      <dgm:spPr/>
      <dgm:t>
        <a:bodyPr/>
        <a:lstStyle/>
        <a:p>
          <a:r>
            <a:rPr lang="en-US" dirty="0" smtClean="0"/>
            <a:t>System suggests entries upon user input to reduce errors</a:t>
          </a:r>
          <a:endParaRPr lang="en-US" dirty="0"/>
        </a:p>
      </dgm:t>
    </dgm:pt>
    <dgm:pt modelId="{AE30EBB8-969F-4658-8630-EE170747B7F9}" type="parTrans" cxnId="{262AE02F-34C8-45A0-A330-93ABB42064ED}">
      <dgm:prSet/>
      <dgm:spPr/>
      <dgm:t>
        <a:bodyPr/>
        <a:lstStyle/>
        <a:p>
          <a:endParaRPr lang="en-US"/>
        </a:p>
      </dgm:t>
    </dgm:pt>
    <dgm:pt modelId="{54979330-387D-4434-ADFA-97307C8A41EF}" type="sibTrans" cxnId="{262AE02F-34C8-45A0-A330-93ABB42064ED}">
      <dgm:prSet/>
      <dgm:spPr/>
      <dgm:t>
        <a:bodyPr/>
        <a:lstStyle/>
        <a:p>
          <a:endParaRPr lang="en-US"/>
        </a:p>
      </dgm:t>
    </dgm:pt>
    <dgm:pt modelId="{4402DBC3-B3FE-4073-985F-39316FA5FDD8}">
      <dgm:prSet/>
      <dgm:spPr/>
      <dgm:t>
        <a:bodyPr/>
        <a:lstStyle/>
        <a:p>
          <a:r>
            <a:rPr lang="en-US" dirty="0" smtClean="0"/>
            <a:t>System auto calculates total value for items </a:t>
          </a:r>
          <a:endParaRPr lang="en-US" dirty="0"/>
        </a:p>
      </dgm:t>
    </dgm:pt>
    <dgm:pt modelId="{F4DFDB07-F051-4210-982C-73B62A610733}" type="parTrans" cxnId="{AFE4EEA5-9C87-44FE-AF49-C21E302999D7}">
      <dgm:prSet/>
      <dgm:spPr/>
      <dgm:t>
        <a:bodyPr/>
        <a:lstStyle/>
        <a:p>
          <a:endParaRPr lang="en-US"/>
        </a:p>
      </dgm:t>
    </dgm:pt>
    <dgm:pt modelId="{9713CA4D-23F5-4151-BC55-32EFA41C9E05}" type="sibTrans" cxnId="{AFE4EEA5-9C87-44FE-AF49-C21E302999D7}">
      <dgm:prSet/>
      <dgm:spPr/>
      <dgm:t>
        <a:bodyPr/>
        <a:lstStyle/>
        <a:p>
          <a:endParaRPr lang="en-US"/>
        </a:p>
      </dgm:t>
    </dgm:pt>
    <dgm:pt modelId="{A4410F57-8659-4112-829C-05DA919D42FE}">
      <dgm:prSet/>
      <dgm:spPr/>
      <dgm:t>
        <a:bodyPr/>
        <a:lstStyle/>
        <a:p>
          <a:r>
            <a:rPr lang="en-US" dirty="0" smtClean="0"/>
            <a:t>Customizability</a:t>
          </a:r>
          <a:endParaRPr lang="en-US" dirty="0"/>
        </a:p>
      </dgm:t>
    </dgm:pt>
    <dgm:pt modelId="{BA2C72D4-2C61-43DD-8A8C-27B99A64420B}" type="parTrans" cxnId="{D200DFCE-3242-4436-A3A5-D34E5F8DBB4B}">
      <dgm:prSet/>
      <dgm:spPr/>
      <dgm:t>
        <a:bodyPr/>
        <a:lstStyle/>
        <a:p>
          <a:endParaRPr lang="en-US"/>
        </a:p>
      </dgm:t>
    </dgm:pt>
    <dgm:pt modelId="{927F3C91-B320-4503-8B5F-2939E62A2FF8}" type="sibTrans" cxnId="{D200DFCE-3242-4436-A3A5-D34E5F8DBB4B}">
      <dgm:prSet/>
      <dgm:spPr/>
      <dgm:t>
        <a:bodyPr/>
        <a:lstStyle/>
        <a:p>
          <a:endParaRPr lang="en-US"/>
        </a:p>
      </dgm:t>
    </dgm:pt>
    <dgm:pt modelId="{226887DF-1BC2-47EB-B06A-70AD7C6A1E64}">
      <dgm:prSet/>
      <dgm:spPr/>
      <dgm:t>
        <a:bodyPr/>
        <a:lstStyle/>
        <a:p>
          <a:r>
            <a:rPr lang="en-US" dirty="0" smtClean="0"/>
            <a:t>Set the duration of time before the contract and warranty expiry notification</a:t>
          </a:r>
          <a:endParaRPr lang="en-US" dirty="0"/>
        </a:p>
      </dgm:t>
    </dgm:pt>
    <dgm:pt modelId="{4CDB51C8-D131-4799-A47C-08F2D0B4BF20}" type="parTrans" cxnId="{8DDE1695-EC0D-4EBC-B037-D4CFA3B19CC3}">
      <dgm:prSet/>
      <dgm:spPr/>
      <dgm:t>
        <a:bodyPr/>
        <a:lstStyle/>
        <a:p>
          <a:endParaRPr lang="en-US"/>
        </a:p>
      </dgm:t>
    </dgm:pt>
    <dgm:pt modelId="{035E058E-3996-4DDD-9332-9E688D430A08}" type="sibTrans" cxnId="{8DDE1695-EC0D-4EBC-B037-D4CFA3B19CC3}">
      <dgm:prSet/>
      <dgm:spPr/>
      <dgm:t>
        <a:bodyPr/>
        <a:lstStyle/>
        <a:p>
          <a:endParaRPr lang="en-US"/>
        </a:p>
      </dgm:t>
    </dgm:pt>
    <dgm:pt modelId="{EB96BABE-2A90-453C-AAA0-1B55DB4B3A08}" type="pres">
      <dgm:prSet presAssocID="{525E8483-013D-4267-B365-5B0B77EB1900}" presName="composite" presStyleCnt="0">
        <dgm:presLayoutVars>
          <dgm:chMax val="1"/>
          <dgm:dir/>
          <dgm:resizeHandles val="exact"/>
        </dgm:presLayoutVars>
      </dgm:prSet>
      <dgm:spPr/>
      <dgm:t>
        <a:bodyPr/>
        <a:lstStyle/>
        <a:p>
          <a:endParaRPr lang="en-US"/>
        </a:p>
      </dgm:t>
    </dgm:pt>
    <dgm:pt modelId="{194FF99B-0188-436F-ADC0-9413688D5554}" type="pres">
      <dgm:prSet presAssocID="{D2946242-16D5-4501-B99C-2CF838195C2F}" presName="roof" presStyleLbl="dkBgShp" presStyleIdx="0" presStyleCnt="2"/>
      <dgm:spPr/>
      <dgm:t>
        <a:bodyPr/>
        <a:lstStyle/>
        <a:p>
          <a:endParaRPr lang="en-US"/>
        </a:p>
      </dgm:t>
    </dgm:pt>
    <dgm:pt modelId="{0C8A9B93-CDF2-48D4-87BA-07DE5925A029}" type="pres">
      <dgm:prSet presAssocID="{D2946242-16D5-4501-B99C-2CF838195C2F}" presName="pillars" presStyleCnt="0"/>
      <dgm:spPr/>
    </dgm:pt>
    <dgm:pt modelId="{A25777D6-499E-4E97-AD27-AD84C21EE59E}" type="pres">
      <dgm:prSet presAssocID="{D2946242-16D5-4501-B99C-2CF838195C2F}" presName="pillar1" presStyleLbl="node1" presStyleIdx="0" presStyleCnt="4">
        <dgm:presLayoutVars>
          <dgm:bulletEnabled val="1"/>
        </dgm:presLayoutVars>
      </dgm:prSet>
      <dgm:spPr/>
      <dgm:t>
        <a:bodyPr/>
        <a:lstStyle/>
        <a:p>
          <a:endParaRPr lang="en-US"/>
        </a:p>
      </dgm:t>
    </dgm:pt>
    <dgm:pt modelId="{536BFC94-B729-4279-AB27-03E6482731D5}" type="pres">
      <dgm:prSet presAssocID="{E5901A7F-0045-4BBE-B538-87F422FBA44A}" presName="pillarX" presStyleLbl="node1" presStyleIdx="1" presStyleCnt="4">
        <dgm:presLayoutVars>
          <dgm:bulletEnabled val="1"/>
        </dgm:presLayoutVars>
      </dgm:prSet>
      <dgm:spPr/>
      <dgm:t>
        <a:bodyPr/>
        <a:lstStyle/>
        <a:p>
          <a:endParaRPr lang="en-US"/>
        </a:p>
      </dgm:t>
    </dgm:pt>
    <dgm:pt modelId="{A200AD03-0CC3-4009-A4E4-AAA3CA3FB4F4}" type="pres">
      <dgm:prSet presAssocID="{D0762451-CB9B-4733-A98B-663F436DEA24}" presName="pillarX" presStyleLbl="node1" presStyleIdx="2" presStyleCnt="4">
        <dgm:presLayoutVars>
          <dgm:bulletEnabled val="1"/>
        </dgm:presLayoutVars>
      </dgm:prSet>
      <dgm:spPr/>
      <dgm:t>
        <a:bodyPr/>
        <a:lstStyle/>
        <a:p>
          <a:endParaRPr lang="en-US"/>
        </a:p>
      </dgm:t>
    </dgm:pt>
    <dgm:pt modelId="{7CEE336F-BBB8-45CB-8679-ED7ABF97788D}" type="pres">
      <dgm:prSet presAssocID="{A4410F57-8659-4112-829C-05DA919D42FE}" presName="pillarX" presStyleLbl="node1" presStyleIdx="3" presStyleCnt="4">
        <dgm:presLayoutVars>
          <dgm:bulletEnabled val="1"/>
        </dgm:presLayoutVars>
      </dgm:prSet>
      <dgm:spPr/>
      <dgm:t>
        <a:bodyPr/>
        <a:lstStyle/>
        <a:p>
          <a:endParaRPr lang="en-US"/>
        </a:p>
      </dgm:t>
    </dgm:pt>
    <dgm:pt modelId="{BA35A6F8-4923-43B1-9054-409F4A7AAB0D}" type="pres">
      <dgm:prSet presAssocID="{D2946242-16D5-4501-B99C-2CF838195C2F}" presName="base" presStyleLbl="dkBgShp" presStyleIdx="1" presStyleCnt="2"/>
      <dgm:spPr/>
    </dgm:pt>
  </dgm:ptLst>
  <dgm:cxnLst>
    <dgm:cxn modelId="{86221373-9823-43E6-B8CB-C5073614DF26}" srcId="{4BB5716C-0743-4D4D-A5BA-31D741094B5B}" destId="{8E790989-395E-4776-85DA-23315AEC8DDB}" srcOrd="0" destOrd="0" parTransId="{965CBFF1-05E8-41B9-A176-037E05D21706}" sibTransId="{63B03279-7075-4431-B560-67AFAB0310E6}"/>
    <dgm:cxn modelId="{1108986C-C7CA-45A8-BF44-601036D126A6}" type="presOf" srcId="{4402DBC3-B3FE-4073-985F-39316FA5FDD8}" destId="{A200AD03-0CC3-4009-A4E4-AAA3CA3FB4F4}" srcOrd="0" destOrd="1" presId="urn:microsoft.com/office/officeart/2005/8/layout/hList3"/>
    <dgm:cxn modelId="{68E7DFBA-7F3F-433B-A6B9-1B8F6AD6EA21}" type="presOf" srcId="{8E790989-395E-4776-85DA-23315AEC8DDB}" destId="{A25777D6-499E-4E97-AD27-AD84C21EE59E}" srcOrd="0" destOrd="1" presId="urn:microsoft.com/office/officeart/2005/8/layout/hList3"/>
    <dgm:cxn modelId="{26DEF485-751A-4423-9915-DF5381FACE99}" type="presOf" srcId="{A4410F57-8659-4112-829C-05DA919D42FE}" destId="{7CEE336F-BBB8-45CB-8679-ED7ABF97788D}" srcOrd="0" destOrd="0" presId="urn:microsoft.com/office/officeart/2005/8/layout/hList3"/>
    <dgm:cxn modelId="{D200DFCE-3242-4436-A3A5-D34E5F8DBB4B}" srcId="{D2946242-16D5-4501-B99C-2CF838195C2F}" destId="{A4410F57-8659-4112-829C-05DA919D42FE}" srcOrd="3" destOrd="0" parTransId="{BA2C72D4-2C61-43DD-8A8C-27B99A64420B}" sibTransId="{927F3C91-B320-4503-8B5F-2939E62A2FF8}"/>
    <dgm:cxn modelId="{AFE4EEA5-9C87-44FE-AF49-C21E302999D7}" srcId="{D0762451-CB9B-4733-A98B-663F436DEA24}" destId="{4402DBC3-B3FE-4073-985F-39316FA5FDD8}" srcOrd="0" destOrd="0" parTransId="{F4DFDB07-F051-4210-982C-73B62A610733}" sibTransId="{9713CA4D-23F5-4151-BC55-32EFA41C9E05}"/>
    <dgm:cxn modelId="{B3960457-7232-4E5C-9123-FCDEDF603CE6}" srcId="{525E8483-013D-4267-B365-5B0B77EB1900}" destId="{D2946242-16D5-4501-B99C-2CF838195C2F}" srcOrd="0" destOrd="0" parTransId="{A86C244A-86AC-4968-B393-79DEE97318E3}" sibTransId="{5062C298-EF1E-492A-A574-2F51072953CF}"/>
    <dgm:cxn modelId="{262AE02F-34C8-45A0-A330-93ABB42064ED}" srcId="{E5901A7F-0045-4BBE-B538-87F422FBA44A}" destId="{9B09E5EF-70F1-4372-A57B-A5EB90DDB619}" srcOrd="0" destOrd="0" parTransId="{AE30EBB8-969F-4658-8630-EE170747B7F9}" sibTransId="{54979330-387D-4434-ADFA-97307C8A41EF}"/>
    <dgm:cxn modelId="{F08D39F5-C591-4FCB-A75E-593FFBAED50D}" srcId="{D2946242-16D5-4501-B99C-2CF838195C2F}" destId="{E5901A7F-0045-4BBE-B538-87F422FBA44A}" srcOrd="1" destOrd="0" parTransId="{288211D0-D03C-4331-B6FB-286244AEE508}" sibTransId="{AB0499C7-BC86-4E35-99AF-3CC8905E9C26}"/>
    <dgm:cxn modelId="{C8B6C5AC-C195-461E-AF4D-67F632FFC43C}" srcId="{D2946242-16D5-4501-B99C-2CF838195C2F}" destId="{4BB5716C-0743-4D4D-A5BA-31D741094B5B}" srcOrd="0" destOrd="0" parTransId="{062C36C3-314E-4707-96F2-5F48CD0A2918}" sibTransId="{A30DD5E5-CFC0-4490-8486-66A94D55FE2C}"/>
    <dgm:cxn modelId="{5320BBA3-CBD8-407C-B51F-C9BC44455857}" type="presOf" srcId="{4BB5716C-0743-4D4D-A5BA-31D741094B5B}" destId="{A25777D6-499E-4E97-AD27-AD84C21EE59E}" srcOrd="0" destOrd="0" presId="urn:microsoft.com/office/officeart/2005/8/layout/hList3"/>
    <dgm:cxn modelId="{39C42E5C-ECDD-4472-AF31-A2434F3E9DF2}" type="presOf" srcId="{D0762451-CB9B-4733-A98B-663F436DEA24}" destId="{A200AD03-0CC3-4009-A4E4-AAA3CA3FB4F4}" srcOrd="0" destOrd="0" presId="urn:microsoft.com/office/officeart/2005/8/layout/hList3"/>
    <dgm:cxn modelId="{E47450D9-2240-4616-8A18-954ABBEBB334}" type="presOf" srcId="{9B09E5EF-70F1-4372-A57B-A5EB90DDB619}" destId="{536BFC94-B729-4279-AB27-03E6482731D5}" srcOrd="0" destOrd="1" presId="urn:microsoft.com/office/officeart/2005/8/layout/hList3"/>
    <dgm:cxn modelId="{3F605060-3544-41B8-82E1-9AD4E293BF64}" srcId="{D2946242-16D5-4501-B99C-2CF838195C2F}" destId="{D0762451-CB9B-4733-A98B-663F436DEA24}" srcOrd="2" destOrd="0" parTransId="{AF6DEBD2-7BD6-4AC2-B5DB-B0A08F4D106F}" sibTransId="{67E45521-D145-4553-86CC-C227416BCA78}"/>
    <dgm:cxn modelId="{F6AD2910-BE69-4909-A40E-598D28537015}" type="presOf" srcId="{226887DF-1BC2-47EB-B06A-70AD7C6A1E64}" destId="{7CEE336F-BBB8-45CB-8679-ED7ABF97788D}" srcOrd="0" destOrd="1" presId="urn:microsoft.com/office/officeart/2005/8/layout/hList3"/>
    <dgm:cxn modelId="{8DDE1695-EC0D-4EBC-B037-D4CFA3B19CC3}" srcId="{A4410F57-8659-4112-829C-05DA919D42FE}" destId="{226887DF-1BC2-47EB-B06A-70AD7C6A1E64}" srcOrd="0" destOrd="0" parTransId="{4CDB51C8-D131-4799-A47C-08F2D0B4BF20}" sibTransId="{035E058E-3996-4DDD-9332-9E688D430A08}"/>
    <dgm:cxn modelId="{66077E04-21B4-4BFC-BAAA-E3AFF50E55C3}" type="presOf" srcId="{525E8483-013D-4267-B365-5B0B77EB1900}" destId="{EB96BABE-2A90-453C-AAA0-1B55DB4B3A08}" srcOrd="0" destOrd="0" presId="urn:microsoft.com/office/officeart/2005/8/layout/hList3"/>
    <dgm:cxn modelId="{8BCED3EB-750B-49F6-8DD5-3747E4188C1A}" type="presOf" srcId="{D2946242-16D5-4501-B99C-2CF838195C2F}" destId="{194FF99B-0188-436F-ADC0-9413688D5554}" srcOrd="0" destOrd="0" presId="urn:microsoft.com/office/officeart/2005/8/layout/hList3"/>
    <dgm:cxn modelId="{FC22E814-01E4-4350-A7D1-5F58D8EE9D19}" type="presOf" srcId="{E5901A7F-0045-4BBE-B538-87F422FBA44A}" destId="{536BFC94-B729-4279-AB27-03E6482731D5}" srcOrd="0" destOrd="0" presId="urn:microsoft.com/office/officeart/2005/8/layout/hList3"/>
    <dgm:cxn modelId="{C9696B08-C8AE-4B6C-A72B-35AC67C28A50}" type="presParOf" srcId="{EB96BABE-2A90-453C-AAA0-1B55DB4B3A08}" destId="{194FF99B-0188-436F-ADC0-9413688D5554}" srcOrd="0" destOrd="0" presId="urn:microsoft.com/office/officeart/2005/8/layout/hList3"/>
    <dgm:cxn modelId="{69F12C25-F369-4689-B464-3DA0FD0A26FA}" type="presParOf" srcId="{EB96BABE-2A90-453C-AAA0-1B55DB4B3A08}" destId="{0C8A9B93-CDF2-48D4-87BA-07DE5925A029}" srcOrd="1" destOrd="0" presId="urn:microsoft.com/office/officeart/2005/8/layout/hList3"/>
    <dgm:cxn modelId="{9FFDF973-6FFD-4117-B630-2D8956ABFEB0}" type="presParOf" srcId="{0C8A9B93-CDF2-48D4-87BA-07DE5925A029}" destId="{A25777D6-499E-4E97-AD27-AD84C21EE59E}" srcOrd="0" destOrd="0" presId="urn:microsoft.com/office/officeart/2005/8/layout/hList3"/>
    <dgm:cxn modelId="{BCB873A6-19B4-4CB1-99F5-11A8A127E029}" type="presParOf" srcId="{0C8A9B93-CDF2-48D4-87BA-07DE5925A029}" destId="{536BFC94-B729-4279-AB27-03E6482731D5}" srcOrd="1" destOrd="0" presId="urn:microsoft.com/office/officeart/2005/8/layout/hList3"/>
    <dgm:cxn modelId="{CECA79BA-1B90-47DB-A534-35AE338EC5B8}" type="presParOf" srcId="{0C8A9B93-CDF2-48D4-87BA-07DE5925A029}" destId="{A200AD03-0CC3-4009-A4E4-AAA3CA3FB4F4}" srcOrd="2" destOrd="0" presId="urn:microsoft.com/office/officeart/2005/8/layout/hList3"/>
    <dgm:cxn modelId="{908EB947-FF70-4CC7-AB73-6E453C02140B}" type="presParOf" srcId="{0C8A9B93-CDF2-48D4-87BA-07DE5925A029}" destId="{7CEE336F-BBB8-45CB-8679-ED7ABF97788D}" srcOrd="3" destOrd="0" presId="urn:microsoft.com/office/officeart/2005/8/layout/hList3"/>
    <dgm:cxn modelId="{7F52FE0D-27D6-4BE0-80B6-14970E057E7C}" type="presParOf" srcId="{EB96BABE-2A90-453C-AAA0-1B55DB4B3A08}" destId="{BA35A6F8-4923-43B1-9054-409F4A7AAB0D}" srcOrd="2" destOrd="0" presId="urn:microsoft.com/office/officeart/2005/8/layout/h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2B5DF5-E467-460C-B0D3-12ED56C93C2A}">
      <dsp:nvSpPr>
        <dsp:cNvPr id="0" name=""/>
        <dsp:cNvSpPr/>
      </dsp:nvSpPr>
      <dsp:spPr>
        <a:xfrm>
          <a:off x="0" y="1046742"/>
          <a:ext cx="7543800" cy="2608200"/>
        </a:xfrm>
        <a:prstGeom prst="rect">
          <a:avLst/>
        </a:prstGeom>
        <a:solidFill>
          <a:schemeClr val="lt1">
            <a:alpha val="90000"/>
            <a:hueOff val="0"/>
            <a:satOff val="0"/>
            <a:lumOff val="0"/>
            <a:alphaOff val="0"/>
          </a:schemeClr>
        </a:solidFill>
        <a:ln w="11429" cap="flat" cmpd="sng" algn="ctr">
          <a:solidFill>
            <a:schemeClr val="accent1">
              <a:hueOff val="0"/>
              <a:satOff val="0"/>
              <a:lumOff val="0"/>
              <a:alphaOff val="0"/>
            </a:schemeClr>
          </a:solidFill>
          <a:prstDash val="sysDash"/>
        </a:ln>
        <a:effectLst/>
      </dsp:spPr>
      <dsp:style>
        <a:lnRef idx="2">
          <a:scrgbClr r="0" g="0" b="0"/>
        </a:lnRef>
        <a:fillRef idx="1">
          <a:scrgbClr r="0" g="0" b="0"/>
        </a:fillRef>
        <a:effectRef idx="0">
          <a:scrgbClr r="0" g="0" b="0"/>
        </a:effectRef>
        <a:fontRef idx="minor"/>
      </dsp:style>
      <dsp:txBody>
        <a:bodyPr spcFirstLastPara="0" vert="horz" wrap="square" lIns="585483" tIns="958088" rIns="585483" bIns="227584" numCol="1" spcCol="1270" anchor="t" anchorCtr="0">
          <a:noAutofit/>
        </a:bodyPr>
        <a:lstStyle/>
        <a:p>
          <a:pPr marL="285750" lvl="1" indent="-285750" algn="l" defTabSz="1422400">
            <a:lnSpc>
              <a:spcPct val="90000"/>
            </a:lnSpc>
            <a:spcBef>
              <a:spcPct val="0"/>
            </a:spcBef>
            <a:spcAft>
              <a:spcPct val="15000"/>
            </a:spcAft>
            <a:buChar char="••"/>
          </a:pPr>
          <a:r>
            <a:rPr lang="en-US" sz="3200" b="0" i="0" kern="1200" dirty="0" smtClean="0"/>
            <a:t>01 - Log In</a:t>
          </a:r>
          <a:endParaRPr lang="en-US" sz="3200" b="0" i="0" kern="1200" dirty="0"/>
        </a:p>
        <a:p>
          <a:pPr marL="285750" lvl="1" indent="-285750" algn="l" defTabSz="1422400">
            <a:lnSpc>
              <a:spcPct val="90000"/>
            </a:lnSpc>
            <a:spcBef>
              <a:spcPct val="0"/>
            </a:spcBef>
            <a:spcAft>
              <a:spcPct val="15000"/>
            </a:spcAft>
            <a:buChar char="••"/>
          </a:pPr>
          <a:r>
            <a:rPr lang="en-US" sz="3200" b="0" i="0" kern="1200" dirty="0" smtClean="0"/>
            <a:t>02 - Modify Login Details</a:t>
          </a:r>
          <a:endParaRPr lang="en-US" sz="3200" b="0" i="0" kern="1200" dirty="0"/>
        </a:p>
        <a:p>
          <a:pPr marL="285750" lvl="1" indent="-285750" algn="l" defTabSz="1422400">
            <a:lnSpc>
              <a:spcPct val="90000"/>
            </a:lnSpc>
            <a:spcBef>
              <a:spcPct val="0"/>
            </a:spcBef>
            <a:spcAft>
              <a:spcPct val="15000"/>
            </a:spcAft>
            <a:buChar char="••"/>
          </a:pPr>
          <a:r>
            <a:rPr lang="en-US" sz="3200" b="0" i="0" kern="1200" dirty="0" smtClean="0"/>
            <a:t>18 - Grant Admin Rights</a:t>
          </a:r>
          <a:endParaRPr lang="en-US" sz="3200" b="0" i="0" kern="1200" dirty="0"/>
        </a:p>
      </dsp:txBody>
      <dsp:txXfrm>
        <a:off x="0" y="1046742"/>
        <a:ext cx="7543800" cy="2608200"/>
      </dsp:txXfrm>
    </dsp:sp>
    <dsp:sp modelId="{A3015BFC-4F6E-4257-93BF-942F5EF360C3}">
      <dsp:nvSpPr>
        <dsp:cNvPr id="0" name=""/>
        <dsp:cNvSpPr/>
      </dsp:nvSpPr>
      <dsp:spPr>
        <a:xfrm>
          <a:off x="377190" y="367782"/>
          <a:ext cx="5280660" cy="1357920"/>
        </a:xfrm>
        <a:prstGeom prst="roundRect">
          <a:avLst/>
        </a:prstGeom>
        <a:solidFill>
          <a:schemeClr val="accent1">
            <a:hueOff val="0"/>
            <a:satOff val="0"/>
            <a:lumOff val="0"/>
            <a:alphaOff val="0"/>
          </a:schemeClr>
        </a:solidFill>
        <a:ln w="11429" cap="flat" cmpd="sng" algn="ctr">
          <a:solidFill>
            <a:schemeClr val="lt1">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199596" tIns="0" rIns="199596" bIns="0" numCol="1" spcCol="1270" anchor="ctr" anchorCtr="0">
          <a:noAutofit/>
        </a:bodyPr>
        <a:lstStyle/>
        <a:p>
          <a:pPr lvl="0" algn="l" defTabSz="2044700">
            <a:lnSpc>
              <a:spcPct val="90000"/>
            </a:lnSpc>
            <a:spcBef>
              <a:spcPct val="0"/>
            </a:spcBef>
            <a:spcAft>
              <a:spcPct val="35000"/>
            </a:spcAft>
          </a:pPr>
          <a:r>
            <a:rPr lang="en-US" sz="4600" kern="1200" dirty="0" smtClean="0"/>
            <a:t>User logs in and manages accounts</a:t>
          </a:r>
          <a:endParaRPr lang="en-US" sz="4600" kern="1200" dirty="0"/>
        </a:p>
      </dsp:txBody>
      <dsp:txXfrm>
        <a:off x="443478" y="434070"/>
        <a:ext cx="5148084" cy="122534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05D93-50A1-4179-9BEC-4092C3BCE23B}">
      <dsp:nvSpPr>
        <dsp:cNvPr id="0" name=""/>
        <dsp:cNvSpPr/>
      </dsp:nvSpPr>
      <dsp:spPr>
        <a:xfrm>
          <a:off x="0" y="0"/>
          <a:ext cx="7543800" cy="1206817"/>
        </a:xfrm>
        <a:prstGeom prst="rect">
          <a:avLst/>
        </a:prstGeom>
        <a:solidFill>
          <a:schemeClr val="accent2">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0980" tIns="220980" rIns="220980" bIns="220980" numCol="1" spcCol="1270" anchor="ctr" anchorCtr="0">
          <a:noAutofit/>
        </a:bodyPr>
        <a:lstStyle/>
        <a:p>
          <a:pPr lvl="0" algn="ctr" defTabSz="2578100">
            <a:lnSpc>
              <a:spcPct val="90000"/>
            </a:lnSpc>
            <a:spcBef>
              <a:spcPct val="0"/>
            </a:spcBef>
            <a:spcAft>
              <a:spcPct val="35000"/>
            </a:spcAft>
          </a:pPr>
          <a:r>
            <a:rPr lang="en-US" sz="5800" kern="1200" dirty="0" smtClean="0"/>
            <a:t>Robustness</a:t>
          </a:r>
          <a:endParaRPr lang="en-US" sz="5800" kern="1200" dirty="0"/>
        </a:p>
      </dsp:txBody>
      <dsp:txXfrm>
        <a:off x="0" y="0"/>
        <a:ext cx="7543800" cy="1206817"/>
      </dsp:txXfrm>
    </dsp:sp>
    <dsp:sp modelId="{5E674FF6-3519-49C0-AECC-3210201798C5}">
      <dsp:nvSpPr>
        <dsp:cNvPr id="0" name=""/>
        <dsp:cNvSpPr/>
      </dsp:nvSpPr>
      <dsp:spPr>
        <a:xfrm>
          <a:off x="3683" y="1206817"/>
          <a:ext cx="2512144" cy="2534316"/>
        </a:xfrm>
        <a:prstGeom prst="rect">
          <a:avLst/>
        </a:prstGeom>
        <a:solidFill>
          <a:schemeClr val="lt1">
            <a:hueOff val="0"/>
            <a:satOff val="0"/>
            <a:lumOff val="0"/>
            <a:alphaOff val="0"/>
          </a:schemeClr>
        </a:solidFill>
        <a:ln w="11429" cap="flat" cmpd="sng" algn="ctr">
          <a:solidFill>
            <a:schemeClr val="accent2">
              <a:shade val="80000"/>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Observability</a:t>
          </a:r>
          <a:endParaRPr lang="en-US" sz="2300" kern="1200" dirty="0"/>
        </a:p>
        <a:p>
          <a:pPr marL="171450" lvl="1" indent="-171450" algn="l" defTabSz="800100">
            <a:lnSpc>
              <a:spcPct val="90000"/>
            </a:lnSpc>
            <a:spcBef>
              <a:spcPct val="0"/>
            </a:spcBef>
            <a:spcAft>
              <a:spcPct val="15000"/>
            </a:spcAft>
            <a:buChar char="••"/>
          </a:pPr>
          <a:r>
            <a:rPr lang="en-US" sz="1800" kern="1200" dirty="0" smtClean="0"/>
            <a:t>User can easily change modules due to tabbed interface</a:t>
          </a:r>
          <a:endParaRPr lang="en-US" sz="1800" kern="1200" dirty="0"/>
        </a:p>
        <a:p>
          <a:pPr marL="171450" lvl="1" indent="-171450" algn="l" defTabSz="800100">
            <a:lnSpc>
              <a:spcPct val="90000"/>
            </a:lnSpc>
            <a:spcBef>
              <a:spcPct val="0"/>
            </a:spcBef>
            <a:spcAft>
              <a:spcPct val="15000"/>
            </a:spcAft>
            <a:buChar char="••"/>
          </a:pPr>
          <a:r>
            <a:rPr lang="en-US" sz="1800" kern="1200" dirty="0" smtClean="0"/>
            <a:t>User can easily view notifications due to the notification log area </a:t>
          </a:r>
          <a:endParaRPr lang="en-US" sz="1800" kern="1200" dirty="0"/>
        </a:p>
      </dsp:txBody>
      <dsp:txXfrm>
        <a:off x="3683" y="1206817"/>
        <a:ext cx="2512144" cy="2534316"/>
      </dsp:txXfrm>
    </dsp:sp>
    <dsp:sp modelId="{A4CE0C1A-D234-4E50-AC9E-611054BA2833}">
      <dsp:nvSpPr>
        <dsp:cNvPr id="0" name=""/>
        <dsp:cNvSpPr/>
      </dsp:nvSpPr>
      <dsp:spPr>
        <a:xfrm>
          <a:off x="2515827" y="1206817"/>
          <a:ext cx="2512144" cy="2534316"/>
        </a:xfrm>
        <a:prstGeom prst="rect">
          <a:avLst/>
        </a:prstGeom>
        <a:solidFill>
          <a:schemeClr val="lt1">
            <a:hueOff val="0"/>
            <a:satOff val="0"/>
            <a:lumOff val="0"/>
            <a:alphaOff val="0"/>
          </a:schemeClr>
        </a:solidFill>
        <a:ln w="11429" cap="flat" cmpd="sng" algn="ctr">
          <a:solidFill>
            <a:schemeClr val="accent2">
              <a:shade val="80000"/>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Recoverability</a:t>
          </a:r>
          <a:endParaRPr lang="en-US" sz="2300" kern="1200" dirty="0"/>
        </a:p>
        <a:p>
          <a:pPr marL="171450" lvl="1" indent="-171450" algn="l" defTabSz="800100">
            <a:lnSpc>
              <a:spcPct val="90000"/>
            </a:lnSpc>
            <a:spcBef>
              <a:spcPct val="0"/>
            </a:spcBef>
            <a:spcAft>
              <a:spcPct val="15000"/>
            </a:spcAft>
            <a:buChar char="••"/>
          </a:pPr>
          <a:r>
            <a:rPr lang="en-US" sz="1800" kern="1200" dirty="0" smtClean="0"/>
            <a:t>System prompts the user for important notifications </a:t>
          </a:r>
          <a:endParaRPr lang="en-US" sz="1800" kern="1200" dirty="0"/>
        </a:p>
      </dsp:txBody>
      <dsp:txXfrm>
        <a:off x="2515827" y="1206817"/>
        <a:ext cx="2512144" cy="2534316"/>
      </dsp:txXfrm>
    </dsp:sp>
    <dsp:sp modelId="{D3BE2E7A-4D6D-4A51-A6C1-2B54991D2384}">
      <dsp:nvSpPr>
        <dsp:cNvPr id="0" name=""/>
        <dsp:cNvSpPr/>
      </dsp:nvSpPr>
      <dsp:spPr>
        <a:xfrm>
          <a:off x="5027972" y="1206817"/>
          <a:ext cx="2512144" cy="2534316"/>
        </a:xfrm>
        <a:prstGeom prst="rect">
          <a:avLst/>
        </a:prstGeom>
        <a:solidFill>
          <a:schemeClr val="lt1">
            <a:hueOff val="0"/>
            <a:satOff val="0"/>
            <a:lumOff val="0"/>
            <a:alphaOff val="0"/>
          </a:schemeClr>
        </a:solidFill>
        <a:ln w="11429" cap="flat" cmpd="sng" algn="ctr">
          <a:solidFill>
            <a:schemeClr val="accent2">
              <a:shade val="80000"/>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Responsiveness</a:t>
          </a:r>
          <a:endParaRPr lang="en-US" sz="2300" kern="1200" dirty="0"/>
        </a:p>
        <a:p>
          <a:pPr marL="171450" lvl="1" indent="-171450" algn="l" defTabSz="800100">
            <a:lnSpc>
              <a:spcPct val="90000"/>
            </a:lnSpc>
            <a:spcBef>
              <a:spcPct val="0"/>
            </a:spcBef>
            <a:spcAft>
              <a:spcPct val="15000"/>
            </a:spcAft>
            <a:buChar char="••"/>
          </a:pPr>
          <a:r>
            <a:rPr lang="en-US" sz="1800" kern="1200" dirty="0" smtClean="0"/>
            <a:t>The system displays the progress of the generation of report</a:t>
          </a:r>
          <a:endParaRPr lang="en-US" sz="1800" kern="1200" dirty="0"/>
        </a:p>
      </dsp:txBody>
      <dsp:txXfrm>
        <a:off x="5027972" y="1206817"/>
        <a:ext cx="2512144" cy="2534316"/>
      </dsp:txXfrm>
    </dsp:sp>
    <dsp:sp modelId="{D8C90D86-03EC-4480-89C7-CD3733F8E29C}">
      <dsp:nvSpPr>
        <dsp:cNvPr id="0" name=""/>
        <dsp:cNvSpPr/>
      </dsp:nvSpPr>
      <dsp:spPr>
        <a:xfrm>
          <a:off x="0" y="3741134"/>
          <a:ext cx="7543800" cy="281590"/>
        </a:xfrm>
        <a:prstGeom prst="rect">
          <a:avLst/>
        </a:prstGeom>
        <a:solidFill>
          <a:schemeClr val="accent2">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2B5DF5-E467-460C-B0D3-12ED56C93C2A}">
      <dsp:nvSpPr>
        <dsp:cNvPr id="0" name=""/>
        <dsp:cNvSpPr/>
      </dsp:nvSpPr>
      <dsp:spPr>
        <a:xfrm>
          <a:off x="0" y="424572"/>
          <a:ext cx="7543800" cy="3572100"/>
        </a:xfrm>
        <a:prstGeom prst="rect">
          <a:avLst/>
        </a:prstGeom>
        <a:solidFill>
          <a:schemeClr val="lt1">
            <a:alpha val="90000"/>
            <a:hueOff val="0"/>
            <a:satOff val="0"/>
            <a:lumOff val="0"/>
            <a:alphaOff val="0"/>
          </a:schemeClr>
        </a:solidFill>
        <a:ln w="11429" cap="flat" cmpd="sng" algn="ctr">
          <a:solidFill>
            <a:schemeClr val="accent1">
              <a:hueOff val="0"/>
              <a:satOff val="0"/>
              <a:lumOff val="0"/>
              <a:alphaOff val="0"/>
            </a:schemeClr>
          </a:solidFill>
          <a:prstDash val="sysDash"/>
        </a:ln>
        <a:effectLst/>
      </dsp:spPr>
      <dsp:style>
        <a:lnRef idx="2">
          <a:scrgbClr r="0" g="0" b="0"/>
        </a:lnRef>
        <a:fillRef idx="1">
          <a:scrgbClr r="0" g="0" b="0"/>
        </a:fillRef>
        <a:effectRef idx="0">
          <a:scrgbClr r="0" g="0" b="0"/>
        </a:effectRef>
        <a:fontRef idx="minor"/>
      </dsp:style>
      <dsp:txBody>
        <a:bodyPr spcFirstLastPara="0" vert="horz" wrap="square" lIns="585483" tIns="562356" rIns="585483" bIns="227584" numCol="1" spcCol="1270" anchor="t" anchorCtr="0">
          <a:noAutofit/>
        </a:bodyPr>
        <a:lstStyle/>
        <a:p>
          <a:pPr marL="285750" lvl="1" indent="-285750" algn="l" defTabSz="1422400">
            <a:lnSpc>
              <a:spcPct val="90000"/>
            </a:lnSpc>
            <a:spcBef>
              <a:spcPct val="0"/>
            </a:spcBef>
            <a:spcAft>
              <a:spcPct val="15000"/>
            </a:spcAft>
            <a:buChar char="••"/>
          </a:pPr>
          <a:r>
            <a:rPr lang="en-US" sz="3200" b="0" i="0" kern="1200" dirty="0" smtClean="0"/>
            <a:t>24 - Add Item</a:t>
          </a:r>
          <a:endParaRPr lang="en-US" sz="3200" b="0" i="0" kern="1200" dirty="0"/>
        </a:p>
        <a:p>
          <a:pPr marL="285750" lvl="1" indent="-285750" algn="l" defTabSz="1422400">
            <a:lnSpc>
              <a:spcPct val="90000"/>
            </a:lnSpc>
            <a:spcBef>
              <a:spcPct val="0"/>
            </a:spcBef>
            <a:spcAft>
              <a:spcPct val="15000"/>
            </a:spcAft>
            <a:buChar char="••"/>
          </a:pPr>
          <a:r>
            <a:rPr lang="en-US" sz="3200" b="0" i="0" kern="1200" dirty="0" smtClean="0"/>
            <a:t>25 - Add Item Through Purchase Order</a:t>
          </a:r>
          <a:endParaRPr lang="en-US" sz="3200" b="0" i="0" kern="1200" dirty="0"/>
        </a:p>
        <a:p>
          <a:pPr marL="285750" lvl="1" indent="-285750" algn="l" defTabSz="1422400">
            <a:lnSpc>
              <a:spcPct val="90000"/>
            </a:lnSpc>
            <a:spcBef>
              <a:spcPct val="0"/>
            </a:spcBef>
            <a:spcAft>
              <a:spcPct val="15000"/>
            </a:spcAft>
            <a:buChar char="••"/>
          </a:pPr>
          <a:r>
            <a:rPr lang="en-US" sz="3200" b="0" i="0" kern="1200" dirty="0" smtClean="0"/>
            <a:t>23 - View Inventory</a:t>
          </a:r>
          <a:endParaRPr lang="en-US" sz="3200" b="0" i="0" kern="1200" dirty="0"/>
        </a:p>
        <a:p>
          <a:pPr marL="285750" lvl="1" indent="-285750" algn="l" defTabSz="1422400">
            <a:lnSpc>
              <a:spcPct val="90000"/>
            </a:lnSpc>
            <a:spcBef>
              <a:spcPct val="0"/>
            </a:spcBef>
            <a:spcAft>
              <a:spcPct val="15000"/>
            </a:spcAft>
            <a:buChar char="••"/>
          </a:pPr>
          <a:r>
            <a:rPr lang="en-US" sz="3200" b="0" i="0" kern="1200" dirty="0" smtClean="0"/>
            <a:t>26 - Update Item</a:t>
          </a:r>
          <a:endParaRPr lang="en-US" sz="3200" b="0" i="0" kern="1200" dirty="0"/>
        </a:p>
        <a:p>
          <a:pPr marL="285750" lvl="1" indent="-285750" algn="l" defTabSz="1422400">
            <a:lnSpc>
              <a:spcPct val="90000"/>
            </a:lnSpc>
            <a:spcBef>
              <a:spcPct val="0"/>
            </a:spcBef>
            <a:spcAft>
              <a:spcPct val="15000"/>
            </a:spcAft>
            <a:buChar char="••"/>
          </a:pPr>
          <a:r>
            <a:rPr lang="en-US" sz="3200" b="0" i="0" kern="1200" dirty="0" smtClean="0"/>
            <a:t>03 - Export Inventory Data</a:t>
          </a:r>
          <a:endParaRPr lang="en-US" sz="3200" b="0" i="0" kern="1200" dirty="0"/>
        </a:p>
      </dsp:txBody>
      <dsp:txXfrm>
        <a:off x="0" y="424572"/>
        <a:ext cx="7543800" cy="3572100"/>
      </dsp:txXfrm>
    </dsp:sp>
    <dsp:sp modelId="{A3015BFC-4F6E-4257-93BF-942F5EF360C3}">
      <dsp:nvSpPr>
        <dsp:cNvPr id="0" name=""/>
        <dsp:cNvSpPr/>
      </dsp:nvSpPr>
      <dsp:spPr>
        <a:xfrm>
          <a:off x="377190" y="26052"/>
          <a:ext cx="5280660" cy="797040"/>
        </a:xfrm>
        <a:prstGeom prst="roundRect">
          <a:avLst/>
        </a:prstGeom>
        <a:solidFill>
          <a:schemeClr val="accent1">
            <a:hueOff val="0"/>
            <a:satOff val="0"/>
            <a:lumOff val="0"/>
            <a:alphaOff val="0"/>
          </a:schemeClr>
        </a:solidFill>
        <a:ln w="11429" cap="flat" cmpd="sng" algn="ctr">
          <a:solidFill>
            <a:schemeClr val="lt1">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199596" tIns="0" rIns="199596" bIns="0" numCol="1" spcCol="1270" anchor="ctr" anchorCtr="0">
          <a:noAutofit/>
        </a:bodyPr>
        <a:lstStyle/>
        <a:p>
          <a:pPr lvl="0" algn="l" defTabSz="1200150">
            <a:lnSpc>
              <a:spcPct val="90000"/>
            </a:lnSpc>
            <a:spcBef>
              <a:spcPct val="0"/>
            </a:spcBef>
            <a:spcAft>
              <a:spcPct val="35000"/>
            </a:spcAft>
          </a:pPr>
          <a:r>
            <a:rPr lang="en-US" sz="2700" kern="1200" smtClean="0"/>
            <a:t>User manages inventory</a:t>
          </a:r>
          <a:endParaRPr lang="en-US" sz="2700" kern="1200" dirty="0"/>
        </a:p>
      </dsp:txBody>
      <dsp:txXfrm>
        <a:off x="416098" y="64960"/>
        <a:ext cx="5202844" cy="7192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2B5DF5-E467-460C-B0D3-12ED56C93C2A}">
      <dsp:nvSpPr>
        <dsp:cNvPr id="0" name=""/>
        <dsp:cNvSpPr/>
      </dsp:nvSpPr>
      <dsp:spPr>
        <a:xfrm>
          <a:off x="0" y="915252"/>
          <a:ext cx="7543800" cy="2753100"/>
        </a:xfrm>
        <a:prstGeom prst="rect">
          <a:avLst/>
        </a:prstGeom>
        <a:solidFill>
          <a:schemeClr val="lt1">
            <a:alpha val="90000"/>
            <a:hueOff val="0"/>
            <a:satOff val="0"/>
            <a:lumOff val="0"/>
            <a:alphaOff val="0"/>
          </a:schemeClr>
        </a:solidFill>
        <a:ln w="11429" cap="flat" cmpd="sng" algn="ctr">
          <a:solidFill>
            <a:schemeClr val="accent1">
              <a:hueOff val="0"/>
              <a:satOff val="0"/>
              <a:lumOff val="0"/>
              <a:alphaOff val="0"/>
            </a:schemeClr>
          </a:solidFill>
          <a:prstDash val="sysDash"/>
        </a:ln>
        <a:effectLst/>
      </dsp:spPr>
      <dsp:style>
        <a:lnRef idx="2">
          <a:scrgbClr r="0" g="0" b="0"/>
        </a:lnRef>
        <a:fillRef idx="1">
          <a:scrgbClr r="0" g="0" b="0"/>
        </a:fillRef>
        <a:effectRef idx="0">
          <a:scrgbClr r="0" g="0" b="0"/>
        </a:effectRef>
        <a:fontRef idx="minor"/>
      </dsp:style>
      <dsp:txBody>
        <a:bodyPr spcFirstLastPara="0" vert="horz" wrap="square" lIns="585483" tIns="791464" rIns="585483" bIns="270256" numCol="1" spcCol="1270" anchor="t" anchorCtr="0">
          <a:noAutofit/>
        </a:bodyPr>
        <a:lstStyle/>
        <a:p>
          <a:pPr marL="285750" lvl="1" indent="-285750" algn="l" defTabSz="1689100">
            <a:lnSpc>
              <a:spcPct val="90000"/>
            </a:lnSpc>
            <a:spcBef>
              <a:spcPct val="0"/>
            </a:spcBef>
            <a:spcAft>
              <a:spcPct val="15000"/>
            </a:spcAft>
            <a:buChar char="••"/>
          </a:pPr>
          <a:r>
            <a:rPr lang="en-US" sz="3800" b="0" i="0" kern="1200" dirty="0" smtClean="0"/>
            <a:t>05 - Record Supplier Details</a:t>
          </a:r>
          <a:endParaRPr lang="en-US" sz="3800" b="0" i="0" kern="1200" dirty="0"/>
        </a:p>
        <a:p>
          <a:pPr marL="285750" lvl="1" indent="-285750" algn="l" defTabSz="1689100">
            <a:lnSpc>
              <a:spcPct val="90000"/>
            </a:lnSpc>
            <a:spcBef>
              <a:spcPct val="0"/>
            </a:spcBef>
            <a:spcAft>
              <a:spcPct val="15000"/>
            </a:spcAft>
            <a:buChar char="••"/>
          </a:pPr>
          <a:r>
            <a:rPr lang="en-US" sz="3800" b="0" i="0" kern="1200" dirty="0" smtClean="0"/>
            <a:t>04 - View Suppliers</a:t>
          </a:r>
          <a:endParaRPr lang="en-US" sz="3800" b="0" i="0" kern="1200" dirty="0"/>
        </a:p>
        <a:p>
          <a:pPr marL="285750" lvl="1" indent="-285750" algn="l" defTabSz="1689100">
            <a:lnSpc>
              <a:spcPct val="90000"/>
            </a:lnSpc>
            <a:spcBef>
              <a:spcPct val="0"/>
            </a:spcBef>
            <a:spcAft>
              <a:spcPct val="15000"/>
            </a:spcAft>
            <a:buChar char="••"/>
          </a:pPr>
          <a:r>
            <a:rPr lang="en-US" sz="3800" b="0" i="0" kern="1200" dirty="0" smtClean="0"/>
            <a:t>06 - Update Supplier Details</a:t>
          </a:r>
          <a:endParaRPr lang="en-US" sz="3800" b="0" i="0" kern="1200" dirty="0"/>
        </a:p>
      </dsp:txBody>
      <dsp:txXfrm>
        <a:off x="0" y="915252"/>
        <a:ext cx="7543800" cy="2753100"/>
      </dsp:txXfrm>
    </dsp:sp>
    <dsp:sp modelId="{A3015BFC-4F6E-4257-93BF-942F5EF360C3}">
      <dsp:nvSpPr>
        <dsp:cNvPr id="0" name=""/>
        <dsp:cNvSpPr/>
      </dsp:nvSpPr>
      <dsp:spPr>
        <a:xfrm>
          <a:off x="377190" y="354372"/>
          <a:ext cx="5280660" cy="1121760"/>
        </a:xfrm>
        <a:prstGeom prst="roundRect">
          <a:avLst/>
        </a:prstGeom>
        <a:solidFill>
          <a:schemeClr val="accent1">
            <a:hueOff val="0"/>
            <a:satOff val="0"/>
            <a:lumOff val="0"/>
            <a:alphaOff val="0"/>
          </a:schemeClr>
        </a:solidFill>
        <a:ln w="11429" cap="flat" cmpd="sng" algn="ctr">
          <a:solidFill>
            <a:schemeClr val="lt1">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199596" tIns="0" rIns="199596" bIns="0" numCol="1" spcCol="1270" anchor="ctr" anchorCtr="0">
          <a:noAutofit/>
        </a:bodyPr>
        <a:lstStyle/>
        <a:p>
          <a:pPr lvl="0" algn="l" defTabSz="1689100">
            <a:lnSpc>
              <a:spcPct val="90000"/>
            </a:lnSpc>
            <a:spcBef>
              <a:spcPct val="0"/>
            </a:spcBef>
            <a:spcAft>
              <a:spcPct val="35000"/>
            </a:spcAft>
          </a:pPr>
          <a:r>
            <a:rPr lang="en-US" sz="3800" kern="1200" dirty="0" smtClean="0"/>
            <a:t>User manages suppliers</a:t>
          </a:r>
          <a:endParaRPr lang="en-US" sz="3800" kern="1200" dirty="0"/>
        </a:p>
      </dsp:txBody>
      <dsp:txXfrm>
        <a:off x="431950" y="409132"/>
        <a:ext cx="5171140" cy="10122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2B5DF5-E467-460C-B0D3-12ED56C93C2A}">
      <dsp:nvSpPr>
        <dsp:cNvPr id="0" name=""/>
        <dsp:cNvSpPr/>
      </dsp:nvSpPr>
      <dsp:spPr>
        <a:xfrm>
          <a:off x="0" y="487752"/>
          <a:ext cx="7543800" cy="3534300"/>
        </a:xfrm>
        <a:prstGeom prst="rect">
          <a:avLst/>
        </a:prstGeom>
        <a:solidFill>
          <a:schemeClr val="lt1">
            <a:alpha val="90000"/>
            <a:hueOff val="0"/>
            <a:satOff val="0"/>
            <a:lumOff val="0"/>
            <a:alphaOff val="0"/>
          </a:schemeClr>
        </a:solidFill>
        <a:ln w="11429" cap="flat" cmpd="sng" algn="ctr">
          <a:solidFill>
            <a:schemeClr val="accent1">
              <a:hueOff val="0"/>
              <a:satOff val="0"/>
              <a:lumOff val="0"/>
              <a:alphaOff val="0"/>
            </a:schemeClr>
          </a:solidFill>
          <a:prstDash val="sysDash"/>
        </a:ln>
        <a:effectLst/>
      </dsp:spPr>
      <dsp:style>
        <a:lnRef idx="2">
          <a:scrgbClr r="0" g="0" b="0"/>
        </a:lnRef>
        <a:fillRef idx="1">
          <a:scrgbClr r="0" g="0" b="0"/>
        </a:fillRef>
        <a:effectRef idx="0">
          <a:scrgbClr r="0" g="0" b="0"/>
        </a:effectRef>
        <a:fontRef idx="minor"/>
      </dsp:style>
      <dsp:txBody>
        <a:bodyPr spcFirstLastPara="0" vert="horz" wrap="square" lIns="585483" tIns="687324" rIns="585483" bIns="256032" numCol="1" spcCol="1270" anchor="t" anchorCtr="0">
          <a:noAutofit/>
        </a:bodyPr>
        <a:lstStyle/>
        <a:p>
          <a:pPr marL="285750" lvl="1" indent="-285750" algn="l" defTabSz="1600200">
            <a:lnSpc>
              <a:spcPct val="90000"/>
            </a:lnSpc>
            <a:spcBef>
              <a:spcPct val="0"/>
            </a:spcBef>
            <a:spcAft>
              <a:spcPct val="15000"/>
            </a:spcAft>
            <a:buChar char="••"/>
          </a:pPr>
          <a:r>
            <a:rPr lang="en-US" sz="3600" b="0" i="0" kern="1200" dirty="0" smtClean="0"/>
            <a:t>08 - Create Purchase Order</a:t>
          </a:r>
          <a:endParaRPr lang="en-US" sz="3600" b="0" i="0" kern="1200" dirty="0"/>
        </a:p>
        <a:p>
          <a:pPr marL="285750" lvl="1" indent="-285750" algn="l" defTabSz="1600200">
            <a:lnSpc>
              <a:spcPct val="90000"/>
            </a:lnSpc>
            <a:spcBef>
              <a:spcPct val="0"/>
            </a:spcBef>
            <a:spcAft>
              <a:spcPct val="15000"/>
            </a:spcAft>
            <a:buChar char="••"/>
          </a:pPr>
          <a:r>
            <a:rPr lang="en-US" sz="3600" b="0" i="0" kern="1200" dirty="0" smtClean="0"/>
            <a:t>07 - View Purchase Orders</a:t>
          </a:r>
          <a:endParaRPr lang="en-US" sz="3600" b="0" i="0" kern="1200" dirty="0"/>
        </a:p>
        <a:p>
          <a:pPr marL="285750" lvl="1" indent="-285750" algn="l" defTabSz="1600200">
            <a:lnSpc>
              <a:spcPct val="90000"/>
            </a:lnSpc>
            <a:spcBef>
              <a:spcPct val="0"/>
            </a:spcBef>
            <a:spcAft>
              <a:spcPct val="15000"/>
            </a:spcAft>
            <a:buChar char="••"/>
          </a:pPr>
          <a:r>
            <a:rPr lang="en-US" sz="3600" b="0" i="0" kern="1200" dirty="0" smtClean="0"/>
            <a:t>09 - Update Purchase Order</a:t>
          </a:r>
          <a:endParaRPr lang="en-US" sz="3600" b="0" i="0" kern="1200" dirty="0"/>
        </a:p>
        <a:p>
          <a:pPr marL="285750" lvl="1" indent="-285750" algn="l" defTabSz="1600200">
            <a:lnSpc>
              <a:spcPct val="90000"/>
            </a:lnSpc>
            <a:spcBef>
              <a:spcPct val="0"/>
            </a:spcBef>
            <a:spcAft>
              <a:spcPct val="15000"/>
            </a:spcAft>
            <a:buChar char="••"/>
          </a:pPr>
          <a:r>
            <a:rPr lang="en-US" sz="3600" b="0" i="0" kern="1200" dirty="0" smtClean="0"/>
            <a:t>10 - Export Specific Purchase Order</a:t>
          </a:r>
          <a:endParaRPr lang="en-US" sz="3600" b="0" i="0" kern="1200" dirty="0"/>
        </a:p>
      </dsp:txBody>
      <dsp:txXfrm>
        <a:off x="0" y="487752"/>
        <a:ext cx="7543800" cy="3534300"/>
      </dsp:txXfrm>
    </dsp:sp>
    <dsp:sp modelId="{A3015BFC-4F6E-4257-93BF-942F5EF360C3}">
      <dsp:nvSpPr>
        <dsp:cNvPr id="0" name=""/>
        <dsp:cNvSpPr/>
      </dsp:nvSpPr>
      <dsp:spPr>
        <a:xfrm>
          <a:off x="377190" y="672"/>
          <a:ext cx="5280660" cy="974160"/>
        </a:xfrm>
        <a:prstGeom prst="roundRect">
          <a:avLst/>
        </a:prstGeom>
        <a:solidFill>
          <a:schemeClr val="accent1">
            <a:hueOff val="0"/>
            <a:satOff val="0"/>
            <a:lumOff val="0"/>
            <a:alphaOff val="0"/>
          </a:schemeClr>
        </a:solidFill>
        <a:ln w="11429" cap="flat" cmpd="sng" algn="ctr">
          <a:solidFill>
            <a:schemeClr val="lt1">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199596" tIns="0" rIns="199596" bIns="0" numCol="1" spcCol="1270" anchor="ctr" anchorCtr="0">
          <a:noAutofit/>
        </a:bodyPr>
        <a:lstStyle/>
        <a:p>
          <a:pPr lvl="0" algn="l" defTabSz="1466850">
            <a:lnSpc>
              <a:spcPct val="90000"/>
            </a:lnSpc>
            <a:spcBef>
              <a:spcPct val="0"/>
            </a:spcBef>
            <a:spcAft>
              <a:spcPct val="35000"/>
            </a:spcAft>
          </a:pPr>
          <a:r>
            <a:rPr lang="en-US" sz="3300" kern="1200" dirty="0" smtClean="0"/>
            <a:t>User manages purchase orders</a:t>
          </a:r>
          <a:endParaRPr lang="en-US" sz="3300" kern="1200" dirty="0"/>
        </a:p>
      </dsp:txBody>
      <dsp:txXfrm>
        <a:off x="424745" y="48227"/>
        <a:ext cx="5185550" cy="8790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2B5DF5-E467-460C-B0D3-12ED56C93C2A}">
      <dsp:nvSpPr>
        <dsp:cNvPr id="0" name=""/>
        <dsp:cNvSpPr/>
      </dsp:nvSpPr>
      <dsp:spPr>
        <a:xfrm>
          <a:off x="0" y="482442"/>
          <a:ext cx="7543800" cy="3515400"/>
        </a:xfrm>
        <a:prstGeom prst="rect">
          <a:avLst/>
        </a:prstGeom>
        <a:solidFill>
          <a:schemeClr val="lt1">
            <a:alpha val="90000"/>
            <a:hueOff val="0"/>
            <a:satOff val="0"/>
            <a:lumOff val="0"/>
            <a:alphaOff val="0"/>
          </a:schemeClr>
        </a:solidFill>
        <a:ln w="11429" cap="flat" cmpd="sng" algn="ctr">
          <a:solidFill>
            <a:schemeClr val="accent1">
              <a:hueOff val="0"/>
              <a:satOff val="0"/>
              <a:lumOff val="0"/>
              <a:alphaOff val="0"/>
            </a:schemeClr>
          </a:solidFill>
          <a:prstDash val="sysDash"/>
        </a:ln>
        <a:effectLst/>
      </dsp:spPr>
      <dsp:style>
        <a:lnRef idx="2">
          <a:scrgbClr r="0" g="0" b="0"/>
        </a:lnRef>
        <a:fillRef idx="1">
          <a:scrgbClr r="0" g="0" b="0"/>
        </a:fillRef>
        <a:effectRef idx="0">
          <a:scrgbClr r="0" g="0" b="0"/>
        </a:effectRef>
        <a:fontRef idx="minor"/>
      </dsp:style>
      <dsp:txBody>
        <a:bodyPr spcFirstLastPara="0" vert="horz" wrap="square" lIns="585483" tIns="645668" rIns="585483" bIns="220472" numCol="1" spcCol="1270" anchor="t" anchorCtr="0">
          <a:noAutofit/>
        </a:bodyPr>
        <a:lstStyle/>
        <a:p>
          <a:pPr marL="285750" lvl="1" indent="-285750" algn="l" defTabSz="1377950">
            <a:lnSpc>
              <a:spcPct val="90000"/>
            </a:lnSpc>
            <a:spcBef>
              <a:spcPct val="0"/>
            </a:spcBef>
            <a:spcAft>
              <a:spcPct val="15000"/>
            </a:spcAft>
            <a:buChar char="••"/>
          </a:pPr>
          <a:r>
            <a:rPr lang="en-US" sz="3100" b="0" i="0" kern="1200" dirty="0" smtClean="0"/>
            <a:t>11 - Record Contract Expiry Dates</a:t>
          </a:r>
          <a:endParaRPr lang="en-US" sz="3100" b="0" i="0" kern="1200" dirty="0"/>
        </a:p>
        <a:p>
          <a:pPr marL="285750" lvl="1" indent="-285750" algn="l" defTabSz="1377950">
            <a:lnSpc>
              <a:spcPct val="90000"/>
            </a:lnSpc>
            <a:spcBef>
              <a:spcPct val="0"/>
            </a:spcBef>
            <a:spcAft>
              <a:spcPct val="15000"/>
            </a:spcAft>
            <a:buChar char="••"/>
          </a:pPr>
          <a:r>
            <a:rPr lang="en-US" sz="3100" b="0" i="0" kern="1200" dirty="0" smtClean="0"/>
            <a:t>12 - View Incoming Contract Expiry Dates</a:t>
          </a:r>
          <a:endParaRPr lang="en-US" sz="3100" b="0" i="0" kern="1200" dirty="0"/>
        </a:p>
        <a:p>
          <a:pPr marL="285750" lvl="1" indent="-285750" algn="l" defTabSz="1377950">
            <a:lnSpc>
              <a:spcPct val="90000"/>
            </a:lnSpc>
            <a:spcBef>
              <a:spcPct val="0"/>
            </a:spcBef>
            <a:spcAft>
              <a:spcPct val="15000"/>
            </a:spcAft>
            <a:buChar char="••"/>
          </a:pPr>
          <a:r>
            <a:rPr lang="en-US" sz="3100" b="0" i="0" kern="1200" dirty="0" smtClean="0"/>
            <a:t>13 - Record Warranty Expiry Dates</a:t>
          </a:r>
          <a:endParaRPr lang="en-US" sz="3100" b="0" i="0" kern="1200" dirty="0"/>
        </a:p>
        <a:p>
          <a:pPr marL="285750" lvl="1" indent="-285750" algn="l" defTabSz="1377950">
            <a:lnSpc>
              <a:spcPct val="90000"/>
            </a:lnSpc>
            <a:spcBef>
              <a:spcPct val="0"/>
            </a:spcBef>
            <a:spcAft>
              <a:spcPct val="15000"/>
            </a:spcAft>
            <a:buChar char="••"/>
          </a:pPr>
          <a:r>
            <a:rPr lang="en-US" sz="3100" b="0" i="0" kern="1200" dirty="0" smtClean="0"/>
            <a:t>14 - View Incoming Warranty Expiry Dates</a:t>
          </a:r>
          <a:endParaRPr lang="en-US" sz="3100" b="0" i="0" kern="1200" dirty="0"/>
        </a:p>
      </dsp:txBody>
      <dsp:txXfrm>
        <a:off x="0" y="482442"/>
        <a:ext cx="7543800" cy="3515400"/>
      </dsp:txXfrm>
    </dsp:sp>
    <dsp:sp modelId="{A3015BFC-4F6E-4257-93BF-942F5EF360C3}">
      <dsp:nvSpPr>
        <dsp:cNvPr id="0" name=""/>
        <dsp:cNvSpPr/>
      </dsp:nvSpPr>
      <dsp:spPr>
        <a:xfrm>
          <a:off x="377190" y="24882"/>
          <a:ext cx="5280660" cy="915120"/>
        </a:xfrm>
        <a:prstGeom prst="roundRect">
          <a:avLst/>
        </a:prstGeom>
        <a:solidFill>
          <a:schemeClr val="accent1">
            <a:hueOff val="0"/>
            <a:satOff val="0"/>
            <a:lumOff val="0"/>
            <a:alphaOff val="0"/>
          </a:schemeClr>
        </a:solidFill>
        <a:ln w="11429" cap="flat" cmpd="sng" algn="ctr">
          <a:solidFill>
            <a:schemeClr val="lt1">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199596" tIns="0" rIns="199596" bIns="0" numCol="1" spcCol="1270" anchor="ctr" anchorCtr="0">
          <a:noAutofit/>
        </a:bodyPr>
        <a:lstStyle/>
        <a:p>
          <a:pPr lvl="0" algn="l" defTabSz="1377950">
            <a:lnSpc>
              <a:spcPct val="90000"/>
            </a:lnSpc>
            <a:spcBef>
              <a:spcPct val="0"/>
            </a:spcBef>
            <a:spcAft>
              <a:spcPct val="35000"/>
            </a:spcAft>
          </a:pPr>
          <a:r>
            <a:rPr lang="en-US" sz="3100" kern="1200" dirty="0" smtClean="0"/>
            <a:t>User manages contract and warranty expiry dates</a:t>
          </a:r>
          <a:endParaRPr lang="en-US" sz="3100" kern="1200" dirty="0"/>
        </a:p>
      </dsp:txBody>
      <dsp:txXfrm>
        <a:off x="421862" y="69554"/>
        <a:ext cx="5191316" cy="82577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2B5DF5-E467-460C-B0D3-12ED56C93C2A}">
      <dsp:nvSpPr>
        <dsp:cNvPr id="0" name=""/>
        <dsp:cNvSpPr/>
      </dsp:nvSpPr>
      <dsp:spPr>
        <a:xfrm>
          <a:off x="0" y="983213"/>
          <a:ext cx="7543800" cy="2927137"/>
        </a:xfrm>
        <a:prstGeom prst="rect">
          <a:avLst/>
        </a:prstGeom>
        <a:solidFill>
          <a:schemeClr val="lt1">
            <a:alpha val="90000"/>
            <a:hueOff val="0"/>
            <a:satOff val="0"/>
            <a:lumOff val="0"/>
            <a:alphaOff val="0"/>
          </a:schemeClr>
        </a:solidFill>
        <a:ln w="11429" cap="flat" cmpd="sng" algn="ctr">
          <a:solidFill>
            <a:schemeClr val="accent1">
              <a:hueOff val="0"/>
              <a:satOff val="0"/>
              <a:lumOff val="0"/>
              <a:alphaOff val="0"/>
            </a:schemeClr>
          </a:solidFill>
          <a:prstDash val="sysDash"/>
        </a:ln>
        <a:effectLst/>
      </dsp:spPr>
      <dsp:style>
        <a:lnRef idx="2">
          <a:scrgbClr r="0" g="0" b="0"/>
        </a:lnRef>
        <a:fillRef idx="1">
          <a:scrgbClr r="0" g="0" b="0"/>
        </a:fillRef>
        <a:effectRef idx="0">
          <a:scrgbClr r="0" g="0" b="0"/>
        </a:effectRef>
        <a:fontRef idx="minor"/>
      </dsp:style>
      <dsp:txBody>
        <a:bodyPr spcFirstLastPara="0" vert="horz" wrap="square" lIns="585483" tIns="1228852" rIns="585483" bIns="341376" numCol="1" spcCol="1270" anchor="t" anchorCtr="0">
          <a:noAutofit/>
        </a:bodyPr>
        <a:lstStyle/>
        <a:p>
          <a:pPr marL="285750" lvl="1" indent="-285750" algn="l" defTabSz="2133600">
            <a:lnSpc>
              <a:spcPct val="90000"/>
            </a:lnSpc>
            <a:spcBef>
              <a:spcPct val="0"/>
            </a:spcBef>
            <a:spcAft>
              <a:spcPct val="15000"/>
            </a:spcAft>
            <a:buChar char="••"/>
          </a:pPr>
          <a:r>
            <a:rPr lang="en-US" sz="4800" b="0" i="0" kern="1200" dirty="0" smtClean="0"/>
            <a:t>20 - Add Projects</a:t>
          </a:r>
          <a:endParaRPr lang="en-US" sz="4800" b="0" i="0" kern="1200" dirty="0"/>
        </a:p>
        <a:p>
          <a:pPr marL="285750" lvl="1" indent="-285750" algn="l" defTabSz="2133600">
            <a:lnSpc>
              <a:spcPct val="90000"/>
            </a:lnSpc>
            <a:spcBef>
              <a:spcPct val="0"/>
            </a:spcBef>
            <a:spcAft>
              <a:spcPct val="15000"/>
            </a:spcAft>
            <a:buChar char="••"/>
          </a:pPr>
          <a:r>
            <a:rPr lang="en-US" sz="4800" b="0" i="0" kern="1200" dirty="0" smtClean="0"/>
            <a:t>19 - View Projects</a:t>
          </a:r>
          <a:endParaRPr lang="en-US" sz="4800" b="0" i="0" kern="1200" dirty="0"/>
        </a:p>
      </dsp:txBody>
      <dsp:txXfrm>
        <a:off x="0" y="983213"/>
        <a:ext cx="7543800" cy="2927137"/>
      </dsp:txXfrm>
    </dsp:sp>
    <dsp:sp modelId="{A3015BFC-4F6E-4257-93BF-942F5EF360C3}">
      <dsp:nvSpPr>
        <dsp:cNvPr id="0" name=""/>
        <dsp:cNvSpPr/>
      </dsp:nvSpPr>
      <dsp:spPr>
        <a:xfrm>
          <a:off x="377190" y="112373"/>
          <a:ext cx="5280660" cy="1741680"/>
        </a:xfrm>
        <a:prstGeom prst="roundRect">
          <a:avLst/>
        </a:prstGeom>
        <a:solidFill>
          <a:schemeClr val="accent1">
            <a:hueOff val="0"/>
            <a:satOff val="0"/>
            <a:lumOff val="0"/>
            <a:alphaOff val="0"/>
          </a:schemeClr>
        </a:solidFill>
        <a:ln w="11429" cap="flat" cmpd="sng" algn="ctr">
          <a:solidFill>
            <a:schemeClr val="lt1">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199596" tIns="0" rIns="199596" bIns="0" numCol="1" spcCol="1270" anchor="ctr" anchorCtr="0">
          <a:noAutofit/>
        </a:bodyPr>
        <a:lstStyle/>
        <a:p>
          <a:pPr lvl="0" algn="l" defTabSz="2622550">
            <a:lnSpc>
              <a:spcPct val="90000"/>
            </a:lnSpc>
            <a:spcBef>
              <a:spcPct val="0"/>
            </a:spcBef>
            <a:spcAft>
              <a:spcPct val="35000"/>
            </a:spcAft>
          </a:pPr>
          <a:r>
            <a:rPr lang="en-US" sz="5900" kern="1200" dirty="0" smtClean="0"/>
            <a:t>User manages projects</a:t>
          </a:r>
          <a:endParaRPr lang="en-US" sz="5900" kern="1200" dirty="0"/>
        </a:p>
      </dsp:txBody>
      <dsp:txXfrm>
        <a:off x="462212" y="197395"/>
        <a:ext cx="5110616" cy="157163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2B5DF5-E467-460C-B0D3-12ED56C93C2A}">
      <dsp:nvSpPr>
        <dsp:cNvPr id="0" name=""/>
        <dsp:cNvSpPr/>
      </dsp:nvSpPr>
      <dsp:spPr>
        <a:xfrm>
          <a:off x="0" y="851892"/>
          <a:ext cx="7543800" cy="2702700"/>
        </a:xfrm>
        <a:prstGeom prst="rect">
          <a:avLst/>
        </a:prstGeom>
        <a:solidFill>
          <a:schemeClr val="lt1">
            <a:alpha val="90000"/>
            <a:hueOff val="0"/>
            <a:satOff val="0"/>
            <a:lumOff val="0"/>
            <a:alphaOff val="0"/>
          </a:schemeClr>
        </a:solidFill>
        <a:ln w="11429" cap="flat" cmpd="sng" algn="ctr">
          <a:solidFill>
            <a:schemeClr val="accent1">
              <a:hueOff val="0"/>
              <a:satOff val="0"/>
              <a:lumOff val="0"/>
              <a:alphaOff val="0"/>
            </a:schemeClr>
          </a:solidFill>
          <a:prstDash val="sysDash"/>
        </a:ln>
        <a:effectLst/>
      </dsp:spPr>
      <dsp:style>
        <a:lnRef idx="2">
          <a:scrgbClr r="0" g="0" b="0"/>
        </a:lnRef>
        <a:fillRef idx="1">
          <a:scrgbClr r="0" g="0" b="0"/>
        </a:fillRef>
        <a:effectRef idx="0">
          <a:scrgbClr r="0" g="0" b="0"/>
        </a:effectRef>
        <a:fontRef idx="minor"/>
      </dsp:style>
      <dsp:txBody>
        <a:bodyPr spcFirstLastPara="0" vert="horz" wrap="square" lIns="585483" tIns="541528" rIns="585483" bIns="184912" numCol="1" spcCol="1270" anchor="t" anchorCtr="0">
          <a:noAutofit/>
        </a:bodyPr>
        <a:lstStyle/>
        <a:p>
          <a:pPr marL="228600" lvl="1" indent="-228600" algn="l" defTabSz="1155700">
            <a:lnSpc>
              <a:spcPct val="90000"/>
            </a:lnSpc>
            <a:spcBef>
              <a:spcPct val="0"/>
            </a:spcBef>
            <a:spcAft>
              <a:spcPct val="15000"/>
            </a:spcAft>
            <a:buChar char="••"/>
          </a:pPr>
          <a:r>
            <a:rPr lang="en-US" sz="2600" b="0" i="0" kern="1200" dirty="0" smtClean="0"/>
            <a:t>16 - Add Employees</a:t>
          </a:r>
          <a:endParaRPr lang="en-US" sz="2600" b="0" i="0" kern="1200" dirty="0"/>
        </a:p>
        <a:p>
          <a:pPr marL="228600" lvl="1" indent="-228600" algn="l" defTabSz="1155700">
            <a:lnSpc>
              <a:spcPct val="90000"/>
            </a:lnSpc>
            <a:spcBef>
              <a:spcPct val="0"/>
            </a:spcBef>
            <a:spcAft>
              <a:spcPct val="15000"/>
            </a:spcAft>
            <a:buChar char="••"/>
          </a:pPr>
          <a:r>
            <a:rPr lang="en-US" sz="2600" b="0" i="0" kern="1200" dirty="0" smtClean="0"/>
            <a:t>15 - View Employees</a:t>
          </a:r>
          <a:endParaRPr lang="en-US" sz="2600" b="0" i="0" kern="1200" dirty="0"/>
        </a:p>
        <a:p>
          <a:pPr marL="228600" lvl="1" indent="-228600" algn="l" defTabSz="1155700">
            <a:lnSpc>
              <a:spcPct val="90000"/>
            </a:lnSpc>
            <a:spcBef>
              <a:spcPct val="0"/>
            </a:spcBef>
            <a:spcAft>
              <a:spcPct val="15000"/>
            </a:spcAft>
            <a:buChar char="••"/>
          </a:pPr>
          <a:r>
            <a:rPr lang="en-US" sz="2600" b="0" i="0" kern="1200" dirty="0" smtClean="0"/>
            <a:t>17 - Update Employee Details</a:t>
          </a:r>
          <a:endParaRPr lang="en-US" sz="2600" b="0" i="0" kern="1200" dirty="0"/>
        </a:p>
        <a:p>
          <a:pPr marL="228600" lvl="1" indent="-228600" algn="l" defTabSz="1155700">
            <a:lnSpc>
              <a:spcPct val="90000"/>
            </a:lnSpc>
            <a:spcBef>
              <a:spcPct val="0"/>
            </a:spcBef>
            <a:spcAft>
              <a:spcPct val="15000"/>
            </a:spcAft>
            <a:buChar char="••"/>
          </a:pPr>
          <a:r>
            <a:rPr lang="en-US" sz="2600" b="0" i="0" kern="1200" dirty="0" smtClean="0"/>
            <a:t>21 - Assign Items to Employees</a:t>
          </a:r>
          <a:endParaRPr lang="en-US" sz="2600" b="0" i="0" kern="1200" dirty="0"/>
        </a:p>
        <a:p>
          <a:pPr marL="228600" lvl="1" indent="-228600" algn="l" defTabSz="1155700">
            <a:lnSpc>
              <a:spcPct val="90000"/>
            </a:lnSpc>
            <a:spcBef>
              <a:spcPct val="0"/>
            </a:spcBef>
            <a:spcAft>
              <a:spcPct val="15000"/>
            </a:spcAft>
            <a:buChar char="••"/>
          </a:pPr>
          <a:r>
            <a:rPr lang="en-US" sz="2600" b="0" i="0" kern="1200" dirty="0" smtClean="0"/>
            <a:t>22 - Assign Employees to Projects</a:t>
          </a:r>
          <a:endParaRPr lang="en-US" sz="2600" b="0" i="0" kern="1200" dirty="0"/>
        </a:p>
      </dsp:txBody>
      <dsp:txXfrm>
        <a:off x="0" y="851892"/>
        <a:ext cx="7543800" cy="2702700"/>
      </dsp:txXfrm>
    </dsp:sp>
    <dsp:sp modelId="{A3015BFC-4F6E-4257-93BF-942F5EF360C3}">
      <dsp:nvSpPr>
        <dsp:cNvPr id="0" name=""/>
        <dsp:cNvSpPr/>
      </dsp:nvSpPr>
      <dsp:spPr>
        <a:xfrm>
          <a:off x="377190" y="468132"/>
          <a:ext cx="5280660" cy="767520"/>
        </a:xfrm>
        <a:prstGeom prst="roundRect">
          <a:avLst/>
        </a:prstGeom>
        <a:solidFill>
          <a:schemeClr val="accent1">
            <a:hueOff val="0"/>
            <a:satOff val="0"/>
            <a:lumOff val="0"/>
            <a:alphaOff val="0"/>
          </a:schemeClr>
        </a:solidFill>
        <a:ln w="11429" cap="flat" cmpd="sng" algn="ctr">
          <a:solidFill>
            <a:schemeClr val="lt1">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199596" tIns="0" rIns="199596" bIns="0" numCol="1" spcCol="1270" anchor="ctr" anchorCtr="0">
          <a:noAutofit/>
        </a:bodyPr>
        <a:lstStyle/>
        <a:p>
          <a:pPr lvl="0" algn="l" defTabSz="1155700">
            <a:lnSpc>
              <a:spcPct val="90000"/>
            </a:lnSpc>
            <a:spcBef>
              <a:spcPct val="0"/>
            </a:spcBef>
            <a:spcAft>
              <a:spcPct val="35000"/>
            </a:spcAft>
          </a:pPr>
          <a:r>
            <a:rPr lang="en-US" sz="2600" kern="1200" smtClean="0"/>
            <a:t>User manages and assigns items and projects to employees</a:t>
          </a:r>
          <a:endParaRPr lang="en-US" sz="2600" kern="1200" dirty="0"/>
        </a:p>
      </dsp:txBody>
      <dsp:txXfrm>
        <a:off x="414657" y="505599"/>
        <a:ext cx="5205726" cy="69258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A40D5B-5C58-4A6A-8791-F5CD879241C7}">
      <dsp:nvSpPr>
        <dsp:cNvPr id="0" name=""/>
        <dsp:cNvSpPr/>
      </dsp:nvSpPr>
      <dsp:spPr>
        <a:xfrm>
          <a:off x="0" y="0"/>
          <a:ext cx="7543800" cy="1206817"/>
        </a:xfrm>
        <a:prstGeom prst="rect">
          <a:avLst/>
        </a:prstGeom>
        <a:solidFill>
          <a:schemeClr val="accent2">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kern="1200" dirty="0" smtClean="0"/>
            <a:t>Learnability</a:t>
          </a:r>
          <a:endParaRPr lang="en-US" sz="4000" kern="1200" dirty="0"/>
        </a:p>
      </dsp:txBody>
      <dsp:txXfrm>
        <a:off x="0" y="0"/>
        <a:ext cx="7543800" cy="1206817"/>
      </dsp:txXfrm>
    </dsp:sp>
    <dsp:sp modelId="{9F383C7D-5152-4829-B696-734755BFDA58}">
      <dsp:nvSpPr>
        <dsp:cNvPr id="0" name=""/>
        <dsp:cNvSpPr/>
      </dsp:nvSpPr>
      <dsp:spPr>
        <a:xfrm>
          <a:off x="920" y="1206817"/>
          <a:ext cx="1508391" cy="2534316"/>
        </a:xfrm>
        <a:prstGeom prst="rect">
          <a:avLst/>
        </a:prstGeom>
        <a:solidFill>
          <a:schemeClr val="lt1">
            <a:hueOff val="0"/>
            <a:satOff val="0"/>
            <a:lumOff val="0"/>
            <a:alphaOff val="0"/>
          </a:schemeClr>
        </a:solidFill>
        <a:ln w="11429" cap="flat" cmpd="sng" algn="ctr">
          <a:solidFill>
            <a:schemeClr val="accent2">
              <a:shade val="80000"/>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Predictability</a:t>
          </a:r>
          <a:endParaRPr lang="en-US" sz="1500" kern="1200" dirty="0"/>
        </a:p>
        <a:p>
          <a:pPr marL="114300" lvl="1" indent="-114300" algn="l" defTabSz="533400">
            <a:lnSpc>
              <a:spcPct val="90000"/>
            </a:lnSpc>
            <a:spcBef>
              <a:spcPct val="0"/>
            </a:spcBef>
            <a:spcAft>
              <a:spcPct val="15000"/>
            </a:spcAft>
            <a:buChar char="••"/>
          </a:pPr>
          <a:r>
            <a:rPr lang="en-US" sz="1200" kern="1200" dirty="0" smtClean="0"/>
            <a:t>The number of notifications is easily seen</a:t>
          </a:r>
          <a:endParaRPr lang="en-US" sz="1200" kern="1200" dirty="0"/>
        </a:p>
        <a:p>
          <a:pPr marL="114300" lvl="1" indent="-114300" algn="l" defTabSz="533400">
            <a:lnSpc>
              <a:spcPct val="90000"/>
            </a:lnSpc>
            <a:spcBef>
              <a:spcPct val="0"/>
            </a:spcBef>
            <a:spcAft>
              <a:spcPct val="15000"/>
            </a:spcAft>
            <a:buChar char="••"/>
          </a:pPr>
          <a:r>
            <a:rPr lang="en-US" sz="1200" kern="1200" dirty="0" smtClean="0"/>
            <a:t>The type of notification selected is easily seen through a different colored icon </a:t>
          </a:r>
          <a:endParaRPr lang="en-US" sz="1200" kern="1200" dirty="0"/>
        </a:p>
      </dsp:txBody>
      <dsp:txXfrm>
        <a:off x="920" y="1206817"/>
        <a:ext cx="1508391" cy="2534316"/>
      </dsp:txXfrm>
    </dsp:sp>
    <dsp:sp modelId="{281852D7-2D64-459D-8D51-B54CDE0728E2}">
      <dsp:nvSpPr>
        <dsp:cNvPr id="0" name=""/>
        <dsp:cNvSpPr/>
      </dsp:nvSpPr>
      <dsp:spPr>
        <a:xfrm>
          <a:off x="1509312" y="1206817"/>
          <a:ext cx="1508391" cy="2534316"/>
        </a:xfrm>
        <a:prstGeom prst="rect">
          <a:avLst/>
        </a:prstGeom>
        <a:solidFill>
          <a:schemeClr val="lt1">
            <a:hueOff val="0"/>
            <a:satOff val="0"/>
            <a:lumOff val="0"/>
            <a:alphaOff val="0"/>
          </a:schemeClr>
        </a:solidFill>
        <a:ln w="11429" cap="flat" cmpd="sng" algn="ctr">
          <a:solidFill>
            <a:schemeClr val="accent2">
              <a:shade val="80000"/>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Synthesizability</a:t>
          </a:r>
          <a:endParaRPr lang="en-US" sz="1500" kern="1200" dirty="0"/>
        </a:p>
        <a:p>
          <a:pPr marL="114300" lvl="1" indent="-114300" algn="l" defTabSz="533400">
            <a:lnSpc>
              <a:spcPct val="90000"/>
            </a:lnSpc>
            <a:spcBef>
              <a:spcPct val="0"/>
            </a:spcBef>
            <a:spcAft>
              <a:spcPct val="15000"/>
            </a:spcAft>
            <a:buChar char="••"/>
          </a:pPr>
          <a:r>
            <a:rPr lang="en-US" sz="1200" u="none" kern="1200" dirty="0" smtClean="0"/>
            <a:t>The list of elements is automatically updated upon adding and editing an item.</a:t>
          </a:r>
          <a:endParaRPr lang="en-US" sz="1200" kern="1200" dirty="0"/>
        </a:p>
      </dsp:txBody>
      <dsp:txXfrm>
        <a:off x="1509312" y="1206817"/>
        <a:ext cx="1508391" cy="2534316"/>
      </dsp:txXfrm>
    </dsp:sp>
    <dsp:sp modelId="{1E73F401-5A08-46D7-93EF-A09BDFB8C57C}">
      <dsp:nvSpPr>
        <dsp:cNvPr id="0" name=""/>
        <dsp:cNvSpPr/>
      </dsp:nvSpPr>
      <dsp:spPr>
        <a:xfrm>
          <a:off x="3017704" y="1206817"/>
          <a:ext cx="1508391" cy="2534316"/>
        </a:xfrm>
        <a:prstGeom prst="rect">
          <a:avLst/>
        </a:prstGeom>
        <a:solidFill>
          <a:schemeClr val="lt1">
            <a:hueOff val="0"/>
            <a:satOff val="0"/>
            <a:lumOff val="0"/>
            <a:alphaOff val="0"/>
          </a:schemeClr>
        </a:solidFill>
        <a:ln w="11429" cap="flat" cmpd="sng" algn="ctr">
          <a:solidFill>
            <a:schemeClr val="accent2">
              <a:shade val="80000"/>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Familiarity</a:t>
          </a:r>
          <a:endParaRPr lang="en-US" sz="1500" kern="1200" dirty="0"/>
        </a:p>
        <a:p>
          <a:pPr marL="114300" lvl="1" indent="-114300" algn="l" defTabSz="533400">
            <a:lnSpc>
              <a:spcPct val="90000"/>
            </a:lnSpc>
            <a:spcBef>
              <a:spcPct val="0"/>
            </a:spcBef>
            <a:spcAft>
              <a:spcPct val="15000"/>
            </a:spcAft>
            <a:buChar char="••"/>
          </a:pPr>
          <a:r>
            <a:rPr lang="en-US" sz="1200" kern="1200" dirty="0" smtClean="0"/>
            <a:t>The presentation of the notifications is similar to Facebook’s notifications interface</a:t>
          </a:r>
          <a:endParaRPr lang="en-US" sz="1200" kern="1200" dirty="0"/>
        </a:p>
        <a:p>
          <a:pPr marL="114300" lvl="1" indent="-114300" algn="l" defTabSz="533400">
            <a:lnSpc>
              <a:spcPct val="90000"/>
            </a:lnSpc>
            <a:spcBef>
              <a:spcPct val="0"/>
            </a:spcBef>
            <a:spcAft>
              <a:spcPct val="15000"/>
            </a:spcAft>
            <a:buChar char="••"/>
          </a:pPr>
          <a:r>
            <a:rPr lang="en-US" sz="1200" kern="1200" dirty="0" smtClean="0"/>
            <a:t>The tab interface is similar to web browsers</a:t>
          </a:r>
          <a:endParaRPr lang="en-US" sz="1200" kern="1200" dirty="0"/>
        </a:p>
      </dsp:txBody>
      <dsp:txXfrm>
        <a:off x="3017704" y="1206817"/>
        <a:ext cx="1508391" cy="2534316"/>
      </dsp:txXfrm>
    </dsp:sp>
    <dsp:sp modelId="{DFAA48D2-70AC-4D7B-AAEC-55551BE2214B}">
      <dsp:nvSpPr>
        <dsp:cNvPr id="0" name=""/>
        <dsp:cNvSpPr/>
      </dsp:nvSpPr>
      <dsp:spPr>
        <a:xfrm>
          <a:off x="4526095" y="1206817"/>
          <a:ext cx="1508391" cy="2534316"/>
        </a:xfrm>
        <a:prstGeom prst="rect">
          <a:avLst/>
        </a:prstGeom>
        <a:solidFill>
          <a:schemeClr val="lt1">
            <a:hueOff val="0"/>
            <a:satOff val="0"/>
            <a:lumOff val="0"/>
            <a:alphaOff val="0"/>
          </a:schemeClr>
        </a:solidFill>
        <a:ln w="11429" cap="flat" cmpd="sng" algn="ctr">
          <a:solidFill>
            <a:schemeClr val="accent2">
              <a:shade val="80000"/>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Generalizability</a:t>
          </a:r>
          <a:endParaRPr lang="en-US" sz="1500" kern="1200" dirty="0"/>
        </a:p>
        <a:p>
          <a:pPr marL="114300" lvl="1" indent="-114300" algn="l" defTabSz="533400">
            <a:lnSpc>
              <a:spcPct val="90000"/>
            </a:lnSpc>
            <a:spcBef>
              <a:spcPct val="0"/>
            </a:spcBef>
            <a:spcAft>
              <a:spcPct val="15000"/>
            </a:spcAft>
            <a:buChar char="••"/>
          </a:pPr>
          <a:r>
            <a:rPr lang="en-US" sz="1200" kern="1200" dirty="0" smtClean="0"/>
            <a:t>The icons used are similar to Windows and Mac icons</a:t>
          </a:r>
          <a:endParaRPr lang="en-US" sz="1200" kern="1200" dirty="0"/>
        </a:p>
      </dsp:txBody>
      <dsp:txXfrm>
        <a:off x="4526095" y="1206817"/>
        <a:ext cx="1508391" cy="2534316"/>
      </dsp:txXfrm>
    </dsp:sp>
    <dsp:sp modelId="{EC2D9BCF-6E49-4B95-B060-D6722823DAE4}">
      <dsp:nvSpPr>
        <dsp:cNvPr id="0" name=""/>
        <dsp:cNvSpPr/>
      </dsp:nvSpPr>
      <dsp:spPr>
        <a:xfrm>
          <a:off x="6034487" y="1206817"/>
          <a:ext cx="1508391" cy="2534316"/>
        </a:xfrm>
        <a:prstGeom prst="rect">
          <a:avLst/>
        </a:prstGeom>
        <a:solidFill>
          <a:schemeClr val="lt1">
            <a:hueOff val="0"/>
            <a:satOff val="0"/>
            <a:lumOff val="0"/>
            <a:alphaOff val="0"/>
          </a:schemeClr>
        </a:solidFill>
        <a:ln w="11429" cap="flat" cmpd="sng" algn="ctr">
          <a:solidFill>
            <a:schemeClr val="accent2">
              <a:shade val="80000"/>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Consistency</a:t>
          </a:r>
          <a:endParaRPr lang="en-US" sz="1500" kern="1200" dirty="0"/>
        </a:p>
        <a:p>
          <a:pPr marL="114300" lvl="1" indent="-114300" algn="l" defTabSz="533400">
            <a:lnSpc>
              <a:spcPct val="90000"/>
            </a:lnSpc>
            <a:spcBef>
              <a:spcPct val="0"/>
            </a:spcBef>
            <a:spcAft>
              <a:spcPct val="15000"/>
            </a:spcAft>
            <a:buChar char="••"/>
          </a:pPr>
          <a:r>
            <a:rPr lang="en-US" sz="1200" kern="1200" dirty="0" smtClean="0"/>
            <a:t>The modules with similar purposes (ex. add item, add supplier, add employee) have similar layouts</a:t>
          </a:r>
          <a:endParaRPr lang="en-US" sz="1200" kern="1200" dirty="0"/>
        </a:p>
        <a:p>
          <a:pPr marL="114300" lvl="1" indent="-114300" algn="l" defTabSz="533400">
            <a:lnSpc>
              <a:spcPct val="90000"/>
            </a:lnSpc>
            <a:spcBef>
              <a:spcPct val="0"/>
            </a:spcBef>
            <a:spcAft>
              <a:spcPct val="15000"/>
            </a:spcAft>
            <a:buChar char="••"/>
          </a:pPr>
          <a:r>
            <a:rPr lang="en-US" sz="1200" kern="1200" dirty="0" smtClean="0"/>
            <a:t>Notifications have similar layouts</a:t>
          </a:r>
          <a:endParaRPr lang="en-US" sz="1200" kern="1200" dirty="0"/>
        </a:p>
      </dsp:txBody>
      <dsp:txXfrm>
        <a:off x="6034487" y="1206817"/>
        <a:ext cx="1508391" cy="2534316"/>
      </dsp:txXfrm>
    </dsp:sp>
    <dsp:sp modelId="{3CDEC7C9-8AD9-4207-ACE4-E24C0466FBCD}">
      <dsp:nvSpPr>
        <dsp:cNvPr id="0" name=""/>
        <dsp:cNvSpPr/>
      </dsp:nvSpPr>
      <dsp:spPr>
        <a:xfrm>
          <a:off x="0" y="3741134"/>
          <a:ext cx="7543800" cy="281590"/>
        </a:xfrm>
        <a:prstGeom prst="rect">
          <a:avLst/>
        </a:prstGeom>
        <a:solidFill>
          <a:schemeClr val="accent2">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4FF99B-0188-436F-ADC0-9413688D5554}">
      <dsp:nvSpPr>
        <dsp:cNvPr id="0" name=""/>
        <dsp:cNvSpPr/>
      </dsp:nvSpPr>
      <dsp:spPr>
        <a:xfrm>
          <a:off x="0" y="0"/>
          <a:ext cx="7543800" cy="1206817"/>
        </a:xfrm>
        <a:prstGeom prst="rect">
          <a:avLst/>
        </a:prstGeom>
        <a:solidFill>
          <a:schemeClr val="accent2">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0980" tIns="220980" rIns="220980" bIns="220980" numCol="1" spcCol="1270" anchor="ctr" anchorCtr="0">
          <a:noAutofit/>
        </a:bodyPr>
        <a:lstStyle/>
        <a:p>
          <a:pPr lvl="0" algn="ctr" defTabSz="2578100">
            <a:lnSpc>
              <a:spcPct val="90000"/>
            </a:lnSpc>
            <a:spcBef>
              <a:spcPct val="0"/>
            </a:spcBef>
            <a:spcAft>
              <a:spcPct val="35000"/>
            </a:spcAft>
          </a:pPr>
          <a:r>
            <a:rPr lang="en-US" sz="5800" kern="1200" dirty="0" smtClean="0"/>
            <a:t>Flexibility</a:t>
          </a:r>
          <a:endParaRPr lang="en-US" sz="5800" kern="1200" dirty="0"/>
        </a:p>
      </dsp:txBody>
      <dsp:txXfrm>
        <a:off x="0" y="0"/>
        <a:ext cx="7543800" cy="1206817"/>
      </dsp:txXfrm>
    </dsp:sp>
    <dsp:sp modelId="{A25777D6-499E-4E97-AD27-AD84C21EE59E}">
      <dsp:nvSpPr>
        <dsp:cNvPr id="0" name=""/>
        <dsp:cNvSpPr/>
      </dsp:nvSpPr>
      <dsp:spPr>
        <a:xfrm>
          <a:off x="0" y="1206817"/>
          <a:ext cx="1885950" cy="2534316"/>
        </a:xfrm>
        <a:prstGeom prst="rect">
          <a:avLst/>
        </a:prstGeom>
        <a:solidFill>
          <a:schemeClr val="lt1">
            <a:hueOff val="0"/>
            <a:satOff val="0"/>
            <a:lumOff val="0"/>
            <a:alphaOff val="0"/>
          </a:schemeClr>
        </a:solidFill>
        <a:ln w="11429" cap="flat" cmpd="sng" algn="ctr">
          <a:solidFill>
            <a:schemeClr val="accent2">
              <a:shade val="80000"/>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dirty="0" smtClean="0"/>
            <a:t>Dialogue Initiative</a:t>
          </a:r>
          <a:endParaRPr lang="en-US" sz="1900" kern="1200" dirty="0"/>
        </a:p>
        <a:p>
          <a:pPr marL="114300" lvl="1" indent="-114300" algn="l" defTabSz="666750">
            <a:lnSpc>
              <a:spcPct val="90000"/>
            </a:lnSpc>
            <a:spcBef>
              <a:spcPct val="0"/>
            </a:spcBef>
            <a:spcAft>
              <a:spcPct val="15000"/>
            </a:spcAft>
            <a:buChar char="••"/>
          </a:pPr>
          <a:r>
            <a:rPr lang="en-US" sz="1500" kern="1200" dirty="0" smtClean="0"/>
            <a:t>System prompts user with notifications </a:t>
          </a:r>
          <a:endParaRPr lang="en-US" sz="1500" kern="1200" dirty="0"/>
        </a:p>
      </dsp:txBody>
      <dsp:txXfrm>
        <a:off x="0" y="1206817"/>
        <a:ext cx="1885950" cy="2534316"/>
      </dsp:txXfrm>
    </dsp:sp>
    <dsp:sp modelId="{536BFC94-B729-4279-AB27-03E6482731D5}">
      <dsp:nvSpPr>
        <dsp:cNvPr id="0" name=""/>
        <dsp:cNvSpPr/>
      </dsp:nvSpPr>
      <dsp:spPr>
        <a:xfrm>
          <a:off x="1885949" y="1206817"/>
          <a:ext cx="1885950" cy="2534316"/>
        </a:xfrm>
        <a:prstGeom prst="rect">
          <a:avLst/>
        </a:prstGeom>
        <a:solidFill>
          <a:schemeClr val="lt1">
            <a:hueOff val="0"/>
            <a:satOff val="0"/>
            <a:lumOff val="0"/>
            <a:alphaOff val="0"/>
          </a:schemeClr>
        </a:solidFill>
        <a:ln w="11429" cap="flat" cmpd="sng" algn="ctr">
          <a:solidFill>
            <a:schemeClr val="accent2">
              <a:shade val="80000"/>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dirty="0" smtClean="0"/>
            <a:t>Task </a:t>
          </a:r>
          <a:r>
            <a:rPr lang="en-US" sz="1900" kern="1200" dirty="0" err="1" smtClean="0"/>
            <a:t>Migratability</a:t>
          </a:r>
          <a:endParaRPr lang="en-US" sz="1900" kern="1200" dirty="0"/>
        </a:p>
        <a:p>
          <a:pPr marL="114300" lvl="1" indent="-114300" algn="l" defTabSz="666750">
            <a:lnSpc>
              <a:spcPct val="90000"/>
            </a:lnSpc>
            <a:spcBef>
              <a:spcPct val="0"/>
            </a:spcBef>
            <a:spcAft>
              <a:spcPct val="15000"/>
            </a:spcAft>
            <a:buChar char="••"/>
          </a:pPr>
          <a:r>
            <a:rPr lang="en-US" sz="1500" kern="1200" dirty="0" smtClean="0"/>
            <a:t>System suggests entries upon user input to reduce errors</a:t>
          </a:r>
          <a:endParaRPr lang="en-US" sz="1500" kern="1200" dirty="0"/>
        </a:p>
      </dsp:txBody>
      <dsp:txXfrm>
        <a:off x="1885949" y="1206817"/>
        <a:ext cx="1885950" cy="2534316"/>
      </dsp:txXfrm>
    </dsp:sp>
    <dsp:sp modelId="{A200AD03-0CC3-4009-A4E4-AAA3CA3FB4F4}">
      <dsp:nvSpPr>
        <dsp:cNvPr id="0" name=""/>
        <dsp:cNvSpPr/>
      </dsp:nvSpPr>
      <dsp:spPr>
        <a:xfrm>
          <a:off x="3771899" y="1206817"/>
          <a:ext cx="1885950" cy="2534316"/>
        </a:xfrm>
        <a:prstGeom prst="rect">
          <a:avLst/>
        </a:prstGeom>
        <a:solidFill>
          <a:schemeClr val="lt1">
            <a:hueOff val="0"/>
            <a:satOff val="0"/>
            <a:lumOff val="0"/>
            <a:alphaOff val="0"/>
          </a:schemeClr>
        </a:solidFill>
        <a:ln w="11429" cap="flat" cmpd="sng" algn="ctr">
          <a:solidFill>
            <a:schemeClr val="accent2">
              <a:shade val="80000"/>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dirty="0" err="1" smtClean="0"/>
            <a:t>Substitutivity</a:t>
          </a:r>
          <a:endParaRPr lang="en-US" sz="1900" kern="1200" dirty="0"/>
        </a:p>
        <a:p>
          <a:pPr marL="114300" lvl="1" indent="-114300" algn="l" defTabSz="666750">
            <a:lnSpc>
              <a:spcPct val="90000"/>
            </a:lnSpc>
            <a:spcBef>
              <a:spcPct val="0"/>
            </a:spcBef>
            <a:spcAft>
              <a:spcPct val="15000"/>
            </a:spcAft>
            <a:buChar char="••"/>
          </a:pPr>
          <a:r>
            <a:rPr lang="en-US" sz="1500" kern="1200" dirty="0" smtClean="0"/>
            <a:t>System auto calculates total value for items </a:t>
          </a:r>
          <a:endParaRPr lang="en-US" sz="1500" kern="1200" dirty="0"/>
        </a:p>
      </dsp:txBody>
      <dsp:txXfrm>
        <a:off x="3771899" y="1206817"/>
        <a:ext cx="1885950" cy="2534316"/>
      </dsp:txXfrm>
    </dsp:sp>
    <dsp:sp modelId="{7CEE336F-BBB8-45CB-8679-ED7ABF97788D}">
      <dsp:nvSpPr>
        <dsp:cNvPr id="0" name=""/>
        <dsp:cNvSpPr/>
      </dsp:nvSpPr>
      <dsp:spPr>
        <a:xfrm>
          <a:off x="5657850" y="1206817"/>
          <a:ext cx="1885950" cy="2534316"/>
        </a:xfrm>
        <a:prstGeom prst="rect">
          <a:avLst/>
        </a:prstGeom>
        <a:solidFill>
          <a:schemeClr val="lt1">
            <a:hueOff val="0"/>
            <a:satOff val="0"/>
            <a:lumOff val="0"/>
            <a:alphaOff val="0"/>
          </a:schemeClr>
        </a:solidFill>
        <a:ln w="11429" cap="flat" cmpd="sng" algn="ctr">
          <a:solidFill>
            <a:schemeClr val="accent2">
              <a:shade val="80000"/>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dirty="0" smtClean="0"/>
            <a:t>Customizability</a:t>
          </a:r>
          <a:endParaRPr lang="en-US" sz="1900" kern="1200" dirty="0"/>
        </a:p>
        <a:p>
          <a:pPr marL="114300" lvl="1" indent="-114300" algn="l" defTabSz="666750">
            <a:lnSpc>
              <a:spcPct val="90000"/>
            </a:lnSpc>
            <a:spcBef>
              <a:spcPct val="0"/>
            </a:spcBef>
            <a:spcAft>
              <a:spcPct val="15000"/>
            </a:spcAft>
            <a:buChar char="••"/>
          </a:pPr>
          <a:r>
            <a:rPr lang="en-US" sz="1500" kern="1200" dirty="0" smtClean="0"/>
            <a:t>Set the duration of time before the contract and warranty expiry notification</a:t>
          </a:r>
          <a:endParaRPr lang="en-US" sz="1500" kern="1200" dirty="0"/>
        </a:p>
      </dsp:txBody>
      <dsp:txXfrm>
        <a:off x="5657850" y="1206817"/>
        <a:ext cx="1885950" cy="2534316"/>
      </dsp:txXfrm>
    </dsp:sp>
    <dsp:sp modelId="{BA35A6F8-4923-43B1-9054-409F4A7AAB0D}">
      <dsp:nvSpPr>
        <dsp:cNvPr id="0" name=""/>
        <dsp:cNvSpPr/>
      </dsp:nvSpPr>
      <dsp:spPr>
        <a:xfrm>
          <a:off x="0" y="3741134"/>
          <a:ext cx="7543800" cy="281590"/>
        </a:xfrm>
        <a:prstGeom prst="rect">
          <a:avLst/>
        </a:prstGeom>
        <a:solidFill>
          <a:schemeClr val="accent2">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B0F905A-0B21-4E43-8DA9-962E69CE6A5B}" type="datetimeFigureOut">
              <a:rPr lang="en-US" smtClean="0"/>
              <a:t>4/22/2015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10FC011-3605-42C7-BAD7-0B6AD2C02C94}" type="slidenum">
              <a:rPr lang="en-US" smtClean="0"/>
              <a:t>‹#›</a:t>
            </a:fld>
            <a:endParaRPr lang="en-US"/>
          </a:p>
        </p:txBody>
      </p:sp>
    </p:spTree>
    <p:extLst>
      <p:ext uri="{BB962C8B-B14F-4D97-AF65-F5344CB8AC3E}">
        <p14:creationId xmlns:p14="http://schemas.microsoft.com/office/powerpoint/2010/main" val="1323849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Shape 3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4" name="Shape 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sz="800"/>
              <a:t>Non-responsive assignee fields for inventory items</a:t>
            </a:r>
          </a:p>
          <a:p>
            <a:pPr rtl="0">
              <a:spcBef>
                <a:spcPts val="0"/>
              </a:spcBef>
              <a:buNone/>
            </a:pPr>
            <a:r>
              <a:rPr lang="en" sz="800"/>
              <a:t>Automatic filling up of fields based on item</a:t>
            </a:r>
          </a:p>
          <a:p>
            <a:pPr marL="457200" lvl="0" indent="-279400" rtl="0">
              <a:spcBef>
                <a:spcPts val="0"/>
              </a:spcBef>
              <a:buClr>
                <a:srgbClr val="000000"/>
              </a:buClr>
              <a:buSzPct val="100000"/>
              <a:buFont typeface="Arial"/>
              <a:buChar char="●"/>
            </a:pPr>
            <a:r>
              <a:rPr lang="en" sz="800"/>
              <a:t>Add/Edit PO</a:t>
            </a:r>
          </a:p>
          <a:p>
            <a:pPr marL="0" lvl="0" indent="0" rtl="0">
              <a:spcBef>
                <a:spcPts val="600"/>
              </a:spcBef>
              <a:buClr>
                <a:schemeClr val="lt1"/>
              </a:buClr>
              <a:buSzPct val="375000"/>
              <a:buNone/>
            </a:pPr>
            <a:r>
              <a:rPr lang="en" sz="800"/>
              <a:t>Ability for user to fix errors before exiting</a:t>
            </a:r>
          </a:p>
          <a:p>
            <a:pPr marL="457200" lvl="0" indent="-279400" rtl="0">
              <a:spcBef>
                <a:spcPts val="600"/>
              </a:spcBef>
              <a:buClr>
                <a:schemeClr val="dk1"/>
              </a:buClr>
              <a:buSzPct val="100000"/>
              <a:buFont typeface="Arial"/>
              <a:buChar char="●"/>
            </a:pPr>
            <a:r>
              <a:rPr lang="en" sz="800">
                <a:solidFill>
                  <a:schemeClr val="dk1"/>
                </a:solidFill>
              </a:rPr>
              <a:t>When there is an error, after showing the error message, the system exits to the view (add/edit inventory)</a:t>
            </a:r>
          </a:p>
          <a:p>
            <a:pPr marL="0" lvl="0" indent="0" rtl="0">
              <a:spcBef>
                <a:spcPts val="600"/>
              </a:spcBef>
              <a:buClr>
                <a:schemeClr val="lt1"/>
              </a:buClr>
              <a:buSzPct val="375000"/>
              <a:buNone/>
            </a:pPr>
            <a:r>
              <a:rPr lang="en" sz="800"/>
              <a:t>Automatic update of notifications</a:t>
            </a:r>
          </a:p>
          <a:p>
            <a:pPr marL="457200" lvl="0" indent="-279400" rtl="0">
              <a:spcBef>
                <a:spcPts val="600"/>
              </a:spcBef>
              <a:buClr>
                <a:srgbClr val="000000"/>
              </a:buClr>
              <a:buSzPct val="100000"/>
              <a:buFont typeface="Arial"/>
              <a:buChar char="●"/>
            </a:pPr>
            <a:r>
              <a:rPr lang="en" sz="800"/>
              <a:t>Requires login - logout</a:t>
            </a:r>
          </a:p>
          <a:p>
            <a:pPr marL="0" lvl="0" indent="0" rtl="0">
              <a:spcBef>
                <a:spcPts val="600"/>
              </a:spcBef>
              <a:buClr>
                <a:schemeClr val="lt1"/>
              </a:buClr>
              <a:buSzPct val="375000"/>
              <a:buNone/>
            </a:pPr>
            <a:r>
              <a:rPr lang="en" sz="800"/>
              <a:t>Miscellaneous</a:t>
            </a:r>
          </a:p>
          <a:p>
            <a:pPr marL="457200" lvl="0" indent="-279400" rtl="0">
              <a:spcBef>
                <a:spcPts val="0"/>
              </a:spcBef>
              <a:buClr>
                <a:srgbClr val="000000"/>
              </a:buClr>
              <a:buSzPct val="100000"/>
              <a:buFont typeface="Arial"/>
              <a:buChar char="●"/>
            </a:pPr>
            <a:r>
              <a:rPr lang="en" sz="800"/>
              <a:t>Center aligned quantity column</a:t>
            </a:r>
          </a:p>
          <a:p>
            <a:pPr marL="457200" lvl="0" indent="-279400" rtl="0">
              <a:spcBef>
                <a:spcPts val="0"/>
              </a:spcBef>
              <a:buClr>
                <a:srgbClr val="000000"/>
              </a:buClr>
              <a:buSzPct val="100000"/>
              <a:buFont typeface="Arial"/>
              <a:buChar char="●"/>
            </a:pPr>
            <a:r>
              <a:rPr lang="en" sz="800"/>
              <a:t>Supplier address attributes to street, city, country</a:t>
            </a:r>
          </a:p>
          <a:p>
            <a:pPr marL="457200" lvl="0" indent="-279400" rtl="0">
              <a:spcBef>
                <a:spcPts val="0"/>
              </a:spcBef>
              <a:buClr>
                <a:srgbClr val="000000"/>
              </a:buClr>
              <a:buSzPct val="100000"/>
              <a:buFont typeface="Arial"/>
              <a:buChar char="●"/>
            </a:pPr>
            <a:r>
              <a:rPr lang="en" sz="800"/>
              <a:t>Remove VAT</a:t>
            </a:r>
          </a:p>
          <a:p>
            <a:pPr marL="457200" lvl="0" indent="-279400" rtl="0">
              <a:spcBef>
                <a:spcPts val="0"/>
              </a:spcBef>
              <a:buClr>
                <a:srgbClr val="000000"/>
              </a:buClr>
              <a:buSzPct val="100000"/>
              <a:buFont typeface="Arial"/>
              <a:buChar char="●"/>
            </a:pPr>
            <a:r>
              <a:rPr lang="en" sz="800"/>
              <a:t>End and start date in wrong order (assignee, add/edit inventory item)</a:t>
            </a:r>
          </a:p>
          <a:p>
            <a:pPr marL="457200" lvl="0" indent="-279400" rtl="0">
              <a:spcBef>
                <a:spcPts val="0"/>
              </a:spcBef>
              <a:buClr>
                <a:srgbClr val="000000"/>
              </a:buClr>
              <a:buSzPct val="100000"/>
              <a:buFont typeface="Arial"/>
              <a:buChar char="●"/>
            </a:pPr>
            <a:r>
              <a:rPr lang="en" sz="800"/>
              <a:t>Allowing the user to select from existing projects (combobox) (add/edit projects)</a:t>
            </a:r>
          </a:p>
          <a:p>
            <a:pPr marL="457200" lvl="0" indent="-279400" rtl="0">
              <a:spcBef>
                <a:spcPts val="0"/>
              </a:spcBef>
              <a:buClr>
                <a:srgbClr val="000000"/>
              </a:buClr>
              <a:buSzPct val="100000"/>
              <a:buFont typeface="Arial"/>
              <a:buChar char="●"/>
            </a:pPr>
            <a:r>
              <a:rPr lang="en" sz="800"/>
              <a:t>Show purchase order number</a:t>
            </a:r>
          </a:p>
          <a:p>
            <a:pPr marL="457200" lvl="0" indent="-279400" rtl="0">
              <a:spcBef>
                <a:spcPts val="0"/>
              </a:spcBef>
              <a:buClr>
                <a:srgbClr val="000000"/>
              </a:buClr>
              <a:buSzPct val="100000"/>
              <a:buFont typeface="Arial"/>
              <a:buChar char="●"/>
            </a:pPr>
            <a:r>
              <a:rPr lang="en" sz="800"/>
              <a:t>Change display layout for project description (view projects)</a:t>
            </a:r>
          </a:p>
          <a:p>
            <a:pPr marL="457200" lvl="0" indent="-279400" rtl="0">
              <a:spcBef>
                <a:spcPts val="0"/>
              </a:spcBef>
              <a:buClr>
                <a:srgbClr val="000000"/>
              </a:buClr>
              <a:buSzPct val="100000"/>
              <a:buFont typeface="Arial"/>
              <a:buChar char="●"/>
            </a:pPr>
            <a:r>
              <a:rPr lang="en" sz="800"/>
              <a:t>Remove unnecessary things (e.g. time) (view specific project)</a:t>
            </a:r>
          </a:p>
          <a:p>
            <a:pPr marL="457200" lvl="0" indent="-279400">
              <a:spcBef>
                <a:spcPts val="0"/>
              </a:spcBef>
              <a:buClr>
                <a:srgbClr val="000000"/>
              </a:buClr>
              <a:buSzPct val="100000"/>
              <a:buFont typeface="Arial"/>
              <a:buChar char="●"/>
            </a:pPr>
            <a:r>
              <a:rPr lang="en" sz="800"/>
              <a:t>Change Loki to actual username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Shape 3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0" name="Shape 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6" name="Shape 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600"/>
              </a:spcBef>
              <a:buNone/>
            </a:pPr>
            <a:r>
              <a:rPr lang="en" sz="800"/>
              <a:t>Inconsistencies in sentence structure/format</a:t>
            </a:r>
          </a:p>
          <a:p>
            <a:pPr marL="457200" lvl="0" indent="-279400" rtl="0">
              <a:spcBef>
                <a:spcPts val="600"/>
              </a:spcBef>
              <a:buClr>
                <a:srgbClr val="000000"/>
              </a:buClr>
              <a:buSzPct val="100000"/>
              <a:buFont typeface="Arial"/>
              <a:buChar char="●"/>
            </a:pPr>
            <a:r>
              <a:rPr lang="en" sz="800"/>
              <a:t>Inconsistent tense (</a:t>
            </a:r>
          </a:p>
          <a:p>
            <a:pPr marL="457200" lvl="0" indent="-279400" rtl="0">
              <a:spcBef>
                <a:spcPts val="600"/>
              </a:spcBef>
              <a:buClr>
                <a:srgbClr val="000000"/>
              </a:buClr>
              <a:buSzPct val="100000"/>
              <a:buFont typeface="Arial"/>
              <a:buChar char="●"/>
            </a:pPr>
            <a:r>
              <a:rPr lang="en" sz="800"/>
              <a:t>Inconsistent use of titles (“the manager” &amp; “Manager”)</a:t>
            </a:r>
          </a:p>
          <a:p>
            <a:pPr marL="457200" lvl="0" indent="-279400" rtl="0">
              <a:spcBef>
                <a:spcPts val="600"/>
              </a:spcBef>
              <a:buClr>
                <a:srgbClr val="000000"/>
              </a:buClr>
              <a:buSzPct val="100000"/>
              <a:buFont typeface="Arial"/>
              <a:buChar char="●"/>
            </a:pPr>
            <a:r>
              <a:rPr lang="en" sz="800"/>
              <a:t>Inconsistent structure (“As a technician, I can…” &amp; “A technician can…”) (“The manager can click” &amp; “The manager clicks”)</a:t>
            </a:r>
          </a:p>
          <a:p>
            <a:pPr rtl="0">
              <a:spcBef>
                <a:spcPts val="600"/>
              </a:spcBef>
              <a:buNone/>
            </a:pPr>
            <a:r>
              <a:rPr lang="en" sz="800"/>
              <a:t>References to UI elements</a:t>
            </a:r>
          </a:p>
          <a:p>
            <a:pPr marL="457200" lvl="0" indent="-279400" rtl="0">
              <a:spcBef>
                <a:spcPts val="600"/>
              </a:spcBef>
              <a:buClr>
                <a:srgbClr val="000000"/>
              </a:buClr>
              <a:buSzPct val="100000"/>
              <a:buFont typeface="Arial"/>
              <a:buChar char="●"/>
            </a:pPr>
            <a:r>
              <a:rPr lang="en" sz="800"/>
              <a:t>“The technician clicks a button”</a:t>
            </a:r>
          </a:p>
          <a:p>
            <a:pPr marL="457200" lvl="0" indent="-279400" rtl="0">
              <a:spcBef>
                <a:spcPts val="600"/>
              </a:spcBef>
              <a:buClr>
                <a:srgbClr val="000000"/>
              </a:buClr>
              <a:buSzPct val="100000"/>
              <a:buFont typeface="Arial"/>
              <a:buChar char="●"/>
            </a:pPr>
            <a:r>
              <a:rPr lang="en" sz="800"/>
              <a:t>“using radio buttons”</a:t>
            </a:r>
          </a:p>
          <a:p>
            <a:pPr rtl="0">
              <a:spcBef>
                <a:spcPts val="600"/>
              </a:spcBef>
              <a:buNone/>
            </a:pPr>
            <a:r>
              <a:rPr lang="en" sz="800"/>
              <a:t>Inconsistencies among transcript, business process, problems and user stories</a:t>
            </a:r>
          </a:p>
          <a:p>
            <a:pPr marL="457200" lvl="0" indent="-279400" rtl="0">
              <a:spcBef>
                <a:spcPts val="600"/>
              </a:spcBef>
              <a:buClr>
                <a:srgbClr val="000000"/>
              </a:buClr>
              <a:buSzPct val="100000"/>
              <a:buFont typeface="Arial"/>
              <a:buChar char="●"/>
            </a:pPr>
            <a:r>
              <a:rPr lang="en" sz="800"/>
              <a:t>Misunderstandings between the members of the group concerning the objectives of the software and what the software does</a:t>
            </a:r>
          </a:p>
          <a:p>
            <a:pPr rtl="0">
              <a:spcBef>
                <a:spcPts val="600"/>
              </a:spcBef>
              <a:buNone/>
            </a:pPr>
            <a:r>
              <a:rPr lang="en" sz="800"/>
              <a:t>Untraceability of user stories back to problems</a:t>
            </a:r>
          </a:p>
          <a:p>
            <a:pPr marL="457200" lvl="0" indent="-279400" rtl="0">
              <a:spcBef>
                <a:spcPts val="600"/>
              </a:spcBef>
              <a:buClr>
                <a:srgbClr val="000000"/>
              </a:buClr>
              <a:buSzPct val="100000"/>
              <a:buFont typeface="Arial"/>
              <a:buChar char="●"/>
            </a:pPr>
            <a:r>
              <a:rPr lang="en" sz="800"/>
              <a:t>Some user stories were not traceable back to any of the identified problems</a:t>
            </a:r>
          </a:p>
          <a:p>
            <a:pPr rtl="0">
              <a:spcBef>
                <a:spcPts val="600"/>
              </a:spcBef>
              <a:buNone/>
            </a:pPr>
            <a:r>
              <a:rPr lang="en" sz="800"/>
              <a:t>Miscellaneous</a:t>
            </a:r>
          </a:p>
          <a:p>
            <a:pPr marL="457200" lvl="0" indent="-279400" rtl="0">
              <a:spcBef>
                <a:spcPts val="600"/>
              </a:spcBef>
              <a:buClr>
                <a:srgbClr val="000000"/>
              </a:buClr>
              <a:buSzPct val="100000"/>
              <a:buFont typeface="Arial"/>
              <a:buChar char="●"/>
            </a:pPr>
            <a:r>
              <a:rPr lang="en" sz="800"/>
              <a:t>Interactions that don’t actually refer to interactions</a:t>
            </a:r>
          </a:p>
          <a:p>
            <a:pPr marL="914400" lvl="1" indent="-279400">
              <a:spcBef>
                <a:spcPts val="600"/>
              </a:spcBef>
              <a:buClr>
                <a:srgbClr val="000000"/>
              </a:buClr>
              <a:buSzPct val="100000"/>
              <a:buFont typeface="Courier New"/>
              <a:buChar char="o"/>
            </a:pPr>
            <a:r>
              <a:rPr lang="en" sz="800">
                <a:solidFill>
                  <a:schemeClr val="dk1"/>
                </a:solidFill>
              </a:rPr>
              <a:t>There is a portion of the screen dedicated for notifications.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600"/>
              </a:spcBef>
              <a:buNone/>
            </a:pPr>
            <a:r>
              <a:rPr lang="en" sz="800"/>
              <a:t>Non-compliance with coding standards</a:t>
            </a:r>
          </a:p>
          <a:p>
            <a:pPr marL="457200" lvl="0" indent="-279400" rtl="0">
              <a:spcBef>
                <a:spcPts val="600"/>
              </a:spcBef>
              <a:buClr>
                <a:srgbClr val="000000"/>
              </a:buClr>
              <a:buSzPct val="100000"/>
              <a:buFont typeface="Arial"/>
              <a:buChar char="●"/>
            </a:pPr>
            <a:r>
              <a:rPr lang="en" sz="800"/>
              <a:t>Replace "Log In" with "Sign In"</a:t>
            </a:r>
          </a:p>
          <a:p>
            <a:pPr lvl="0" rtl="0">
              <a:spcBef>
                <a:spcPts val="600"/>
              </a:spcBef>
              <a:buNone/>
            </a:pPr>
            <a:r>
              <a:rPr lang="en" sz="800"/>
              <a:t>Usability of the software</a:t>
            </a:r>
          </a:p>
          <a:p>
            <a:pPr marL="457200" lvl="0" indent="-279400" rtl="0">
              <a:spcBef>
                <a:spcPts val="480"/>
              </a:spcBef>
              <a:buClr>
                <a:srgbClr val="000000"/>
              </a:buClr>
              <a:buSzPct val="100000"/>
              <a:buFont typeface="Arial"/>
              <a:buChar char="●"/>
            </a:pPr>
            <a:r>
              <a:rPr lang="en" sz="800"/>
              <a:t>The need to ask questions about how to use or navigate the software</a:t>
            </a:r>
          </a:p>
          <a:p>
            <a:pPr marL="914400" lvl="1" indent="-279400" rtl="0">
              <a:spcBef>
                <a:spcPts val="480"/>
              </a:spcBef>
              <a:buClr>
                <a:srgbClr val="000000"/>
              </a:buClr>
              <a:buSzPct val="100000"/>
              <a:buFont typeface="Courier New"/>
              <a:buChar char="o"/>
            </a:pPr>
            <a:r>
              <a:rPr lang="en" sz="800"/>
              <a:t>Field "Name" is vague in the sense that it is not immediately obvious that it refers to the filename, and it is difficult to figure out whether to include the extension or not or even what the file extension is supposed to be</a:t>
            </a:r>
          </a:p>
          <a:p>
            <a:pPr marL="457200" lvl="0" indent="-279400" rtl="0">
              <a:spcBef>
                <a:spcPts val="480"/>
              </a:spcBef>
              <a:buClr>
                <a:srgbClr val="000000"/>
              </a:buClr>
              <a:buSzPct val="100000"/>
              <a:buFont typeface="Arial"/>
              <a:buChar char="●"/>
            </a:pPr>
            <a:r>
              <a:rPr lang="en" sz="800"/>
              <a:t>Unexpected effects of user interactions</a:t>
            </a:r>
          </a:p>
          <a:p>
            <a:pPr marL="914400" lvl="1" indent="-279400" rtl="0">
              <a:spcBef>
                <a:spcPts val="480"/>
              </a:spcBef>
              <a:buClr>
                <a:srgbClr val="000000"/>
              </a:buClr>
              <a:buSzPct val="100000"/>
              <a:buFont typeface="Courier New"/>
              <a:buChar char="o"/>
            </a:pPr>
            <a:r>
              <a:rPr lang="en" sz="800"/>
              <a:t>Click and drag any part of the gui will result in moving the whole gui </a:t>
            </a:r>
          </a:p>
          <a:p>
            <a:pPr marL="914400" lvl="1" indent="-279400" rtl="0">
              <a:spcBef>
                <a:spcPts val="480"/>
              </a:spcBef>
              <a:buClr>
                <a:srgbClr val="000000"/>
              </a:buClr>
              <a:buSzPct val="100000"/>
              <a:buFont typeface="Courier New"/>
              <a:buChar char="o"/>
            </a:pPr>
            <a:r>
              <a:rPr lang="en" sz="800"/>
              <a:t>Even when the status is set to "Unassigned", the user is still able to select an employee as the "Assignee"</a:t>
            </a:r>
          </a:p>
          <a:p>
            <a:pPr marL="457200" lvl="0" indent="-279400" rtl="0">
              <a:spcBef>
                <a:spcPts val="480"/>
              </a:spcBef>
              <a:buClr>
                <a:srgbClr val="000000"/>
              </a:buClr>
              <a:buSzPct val="100000"/>
              <a:buFont typeface="Arial"/>
              <a:buChar char="●"/>
            </a:pPr>
            <a:r>
              <a:rPr lang="en" sz="800">
                <a:solidFill>
                  <a:schemeClr val="dk1"/>
                </a:solidFill>
              </a:rPr>
              <a:t>Lack of form clearing and closing after submission</a:t>
            </a:r>
          </a:p>
          <a:p>
            <a:pPr marL="914400" lvl="1" indent="-279400" rtl="0">
              <a:spcBef>
                <a:spcPts val="480"/>
              </a:spcBef>
              <a:buClr>
                <a:srgbClr val="000000"/>
              </a:buClr>
              <a:buSzPct val="100000"/>
              <a:buFont typeface="Courier New"/>
              <a:buChar char="o"/>
            </a:pPr>
            <a:r>
              <a:rPr lang="en" sz="800">
                <a:solidFill>
                  <a:schemeClr val="dk1"/>
                </a:solidFill>
              </a:rPr>
              <a:t>The filter criteria panel does not close when the user clicks submit.</a:t>
            </a:r>
          </a:p>
          <a:p>
            <a:pPr marL="914400" lvl="1" indent="-279400" rtl="0">
              <a:spcBef>
                <a:spcPts val="480"/>
              </a:spcBef>
              <a:buClr>
                <a:schemeClr val="dk1"/>
              </a:buClr>
              <a:buSzPct val="100000"/>
              <a:buFont typeface="Courier New"/>
              <a:buChar char="o"/>
            </a:pPr>
            <a:r>
              <a:rPr lang="en" sz="800">
                <a:solidFill>
                  <a:schemeClr val="dk1"/>
                </a:solidFill>
              </a:rPr>
              <a:t>Login fields do not clear after login, so when a user logs out, the old login details are still entered</a:t>
            </a:r>
          </a:p>
          <a:p>
            <a:pPr rtl="0">
              <a:spcBef>
                <a:spcPts val="600"/>
              </a:spcBef>
              <a:buNone/>
            </a:pPr>
            <a:r>
              <a:rPr lang="en" sz="800"/>
              <a:t>Inconsistencies in user interface elements</a:t>
            </a:r>
          </a:p>
          <a:p>
            <a:pPr marL="457200" lvl="0" indent="-279400" rtl="0">
              <a:spcBef>
                <a:spcPts val="600"/>
              </a:spcBef>
              <a:buClr>
                <a:srgbClr val="000000"/>
              </a:buClr>
              <a:buSzPct val="100000"/>
              <a:buFont typeface="Arial"/>
              <a:buChar char="●"/>
            </a:pPr>
            <a:r>
              <a:rPr lang="en" sz="800"/>
              <a:t>There is no consistency in what pop-up messages do upon exit; when clicking "Ok" after when a message pops up after editing or adding an item, sometimes the user is returned to the view, and sometimes the user remains at the adding or editing part </a:t>
            </a:r>
          </a:p>
          <a:p>
            <a:pPr rtl="0">
              <a:spcBef>
                <a:spcPts val="600"/>
              </a:spcBef>
              <a:buNone/>
            </a:pPr>
            <a:r>
              <a:rPr lang="en" sz="800"/>
              <a:t>Inconsistencies between user interface and specifications </a:t>
            </a:r>
          </a:p>
          <a:p>
            <a:pPr marL="457200" lvl="0" indent="-279400" rtl="0">
              <a:spcBef>
                <a:spcPts val="600"/>
              </a:spcBef>
              <a:buClr>
                <a:srgbClr val="000000"/>
              </a:buClr>
              <a:buSzPct val="100000"/>
              <a:buFont typeface="Arial"/>
              <a:buChar char="●"/>
            </a:pPr>
            <a:r>
              <a:rPr lang="en" sz="800"/>
              <a:t>Status of inventory items as “Unassigned” or “Assigned” didn’t match the specifications wherein they were labeled as “In Store” or “In Use”</a:t>
            </a:r>
          </a:p>
          <a:p>
            <a:pPr rtl="0">
              <a:spcBef>
                <a:spcPts val="0"/>
              </a:spcBef>
              <a:buNone/>
            </a:pPr>
            <a:endParaRPr sz="800"/>
          </a:p>
          <a:p>
            <a:pPr rtl="0">
              <a:spcBef>
                <a:spcPts val="0"/>
              </a:spcBef>
              <a:buNone/>
            </a:pPr>
            <a:r>
              <a:rPr lang="en" sz="800"/>
              <a:t>Miscellaneous</a:t>
            </a:r>
          </a:p>
          <a:p>
            <a:pPr marL="457200" lvl="0" indent="-279400" rtl="0">
              <a:spcBef>
                <a:spcPts val="0"/>
              </a:spcBef>
              <a:buClr>
                <a:srgbClr val="000000"/>
              </a:buClr>
              <a:buSzPct val="100000"/>
              <a:buFont typeface="Arial"/>
              <a:buChar char="●"/>
            </a:pPr>
            <a:r>
              <a:rPr lang="en" sz="800"/>
              <a:t>Random overlooked details</a:t>
            </a:r>
          </a:p>
          <a:p>
            <a:pPr marL="914400" lvl="1" indent="-279400">
              <a:spcBef>
                <a:spcPts val="0"/>
              </a:spcBef>
              <a:buClr>
                <a:srgbClr val="000000"/>
              </a:buClr>
              <a:buSzPct val="100000"/>
              <a:buFont typeface="Courier New"/>
              <a:buChar char="o"/>
            </a:pPr>
            <a:r>
              <a:rPr lang="en" sz="800"/>
              <a:t>After modifying a supplier, the message displayed says "Supplier added successfully."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600"/>
              </a:spcBef>
              <a:buNone/>
            </a:pPr>
            <a:r>
              <a:rPr lang="en" sz="800"/>
              <a:t>Non-compliance with coding standards</a:t>
            </a:r>
          </a:p>
          <a:p>
            <a:pPr marL="457200" lvl="0" indent="-279400" rtl="0">
              <a:spcBef>
                <a:spcPts val="600"/>
              </a:spcBef>
              <a:buClr>
                <a:srgbClr val="000000"/>
              </a:buClr>
              <a:buSzPct val="100000"/>
              <a:buFont typeface="Arial"/>
              <a:buChar char="●"/>
            </a:pPr>
            <a:r>
              <a:rPr lang="en" sz="800"/>
              <a:t>Coding standards breach: attribute "ii" should be "inventoryItem"</a:t>
            </a:r>
          </a:p>
          <a:p>
            <a:pPr marL="457200" lvl="0" indent="-279400" rtl="0">
              <a:spcBef>
                <a:spcPts val="600"/>
              </a:spcBef>
              <a:buClr>
                <a:srgbClr val="000000"/>
              </a:buClr>
              <a:buSzPct val="100000"/>
              <a:buFont typeface="Arial"/>
              <a:buChar char="●"/>
            </a:pPr>
            <a:r>
              <a:rPr lang="en" sz="800"/>
              <a:t>The method does not have "is" included in its name</a:t>
            </a:r>
          </a:p>
          <a:p>
            <a:pPr rtl="0">
              <a:spcBef>
                <a:spcPts val="600"/>
              </a:spcBef>
              <a:buNone/>
            </a:pPr>
            <a:r>
              <a:rPr lang="en" sz="800"/>
              <a:t>Improper or unnecessary implementation of design patterns</a:t>
            </a:r>
          </a:p>
          <a:p>
            <a:pPr marL="457200" lvl="0" indent="-279400" rtl="0">
              <a:spcBef>
                <a:spcPts val="600"/>
              </a:spcBef>
              <a:buClr>
                <a:srgbClr val="000000"/>
              </a:buClr>
              <a:buSzPct val="100000"/>
              <a:buFont typeface="Arial"/>
              <a:buChar char="●"/>
            </a:pPr>
            <a:r>
              <a:rPr lang="en" sz="800"/>
              <a:t>In an attempt to use the “iterator pattern”, they would convert everything to ArrayLists and then return the iterators</a:t>
            </a:r>
          </a:p>
          <a:p>
            <a:pPr rtl="0">
              <a:spcBef>
                <a:spcPts val="600"/>
              </a:spcBef>
              <a:buNone/>
            </a:pPr>
            <a:r>
              <a:rPr lang="en" sz="800"/>
              <a:t>Redundant code</a:t>
            </a:r>
          </a:p>
          <a:p>
            <a:pPr marL="457200" lvl="0" indent="-279400" rtl="0">
              <a:spcBef>
                <a:spcPts val="600"/>
              </a:spcBef>
              <a:buClr>
                <a:srgbClr val="000000"/>
              </a:buClr>
              <a:buSzPct val="100000"/>
              <a:buFont typeface="Arial"/>
              <a:buChar char="●"/>
            </a:pPr>
            <a:r>
              <a:rPr lang="en" sz="800">
                <a:solidFill>
                  <a:schemeClr val="dk1"/>
                </a:solidFill>
              </a:rPr>
              <a:t>When accessing the database, the same statements are executed and written every single time</a:t>
            </a:r>
          </a:p>
          <a:p>
            <a:pPr rtl="0">
              <a:spcBef>
                <a:spcPts val="600"/>
              </a:spcBef>
              <a:buNone/>
            </a:pPr>
            <a:r>
              <a:rPr lang="en" sz="800"/>
              <a:t>Miscellaneous</a:t>
            </a:r>
          </a:p>
          <a:p>
            <a:pPr marL="457200" lvl="0" indent="-279400" rtl="0">
              <a:spcBef>
                <a:spcPts val="600"/>
              </a:spcBef>
              <a:buClr>
                <a:srgbClr val="000000"/>
              </a:buClr>
              <a:buSzPct val="100000"/>
              <a:buFont typeface="Arial"/>
              <a:buChar char="●"/>
            </a:pPr>
            <a:r>
              <a:rPr lang="en" sz="800"/>
              <a:t>Inappropriate or misleading method names</a:t>
            </a:r>
          </a:p>
          <a:p>
            <a:pPr marL="914400" lvl="1" indent="-279400" rtl="0">
              <a:spcBef>
                <a:spcPts val="600"/>
              </a:spcBef>
              <a:buClr>
                <a:srgbClr val="000000"/>
              </a:buClr>
              <a:buSzPct val="100000"/>
              <a:buFont typeface="Courier New"/>
              <a:buChar char="o"/>
            </a:pPr>
            <a:r>
              <a:rPr lang="en" sz="800"/>
              <a:t>public Iterator getSupplierContact(): The name of this method is misleading</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600"/>
              </a:spcBef>
              <a:buNone/>
            </a:pPr>
            <a:r>
              <a:rPr lang="en" sz="800"/>
              <a:t>Lack of messages to inform the user of an action’s success or failure</a:t>
            </a:r>
          </a:p>
          <a:p>
            <a:pPr rtl="0">
              <a:spcBef>
                <a:spcPts val="600"/>
              </a:spcBef>
              <a:buNone/>
            </a:pPr>
            <a:r>
              <a:rPr lang="en" sz="800"/>
              <a:t>Lack of error checking</a:t>
            </a:r>
          </a:p>
          <a:p>
            <a:pPr marL="457200" lvl="0" indent="-279400" rtl="0">
              <a:spcBef>
                <a:spcPts val="600"/>
              </a:spcBef>
              <a:buClr>
                <a:srgbClr val="000000"/>
              </a:buClr>
              <a:buSzPct val="100000"/>
              <a:buFont typeface="Arial"/>
              <a:buChar char="●"/>
            </a:pPr>
            <a:r>
              <a:rPr lang="en" sz="800"/>
              <a:t>Blanks</a:t>
            </a:r>
          </a:p>
          <a:p>
            <a:pPr marL="457200" lvl="0" indent="-279400" rtl="0">
              <a:spcBef>
                <a:spcPts val="600"/>
              </a:spcBef>
              <a:buClr>
                <a:srgbClr val="000000"/>
              </a:buClr>
              <a:buSzPct val="100000"/>
              <a:buFont typeface="Arial"/>
              <a:buChar char="●"/>
            </a:pPr>
            <a:r>
              <a:rPr lang="en" sz="800"/>
              <a:t>Wrong data-types</a:t>
            </a:r>
          </a:p>
          <a:p>
            <a:pPr marL="457200" lvl="0" indent="-279400" rtl="0">
              <a:spcBef>
                <a:spcPts val="600"/>
              </a:spcBef>
              <a:buClr>
                <a:srgbClr val="000000"/>
              </a:buClr>
              <a:buSzPct val="100000"/>
              <a:buFont typeface="Arial"/>
              <a:buChar char="●"/>
            </a:pPr>
            <a:r>
              <a:rPr lang="en" sz="800"/>
              <a:t>Start dates of time periods after end dates</a:t>
            </a:r>
          </a:p>
          <a:p>
            <a:pPr lvl="0" rtl="0">
              <a:spcBef>
                <a:spcPts val="600"/>
              </a:spcBef>
              <a:buNone/>
            </a:pPr>
            <a:r>
              <a:rPr lang="en" sz="800"/>
              <a:t>Missing features</a:t>
            </a:r>
          </a:p>
          <a:p>
            <a:pPr marL="457200" lvl="0" indent="-279400" rtl="0">
              <a:spcBef>
                <a:spcPts val="0"/>
              </a:spcBef>
              <a:buClr>
                <a:srgbClr val="000000"/>
              </a:buClr>
              <a:buSzPct val="100000"/>
              <a:buFont typeface="Arial"/>
              <a:buChar char="●"/>
            </a:pPr>
            <a:r>
              <a:rPr lang="en" sz="800"/>
              <a:t>At the time of testing</a:t>
            </a:r>
          </a:p>
          <a:p>
            <a:pPr marL="914400" lvl="1" indent="-279400" rtl="0">
              <a:spcBef>
                <a:spcPts val="0"/>
              </a:spcBef>
              <a:buClr>
                <a:srgbClr val="000000"/>
              </a:buClr>
              <a:buSzPct val="100000"/>
              <a:buFont typeface="Courier New"/>
              <a:buChar char="o"/>
            </a:pPr>
            <a:r>
              <a:rPr lang="en" sz="800"/>
              <a:t>Proper adding of supplier addresses (still using the drop-down)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92100" rtl="0">
              <a:spcBef>
                <a:spcPts val="600"/>
              </a:spcBef>
              <a:buClr>
                <a:srgbClr val="000000"/>
              </a:buClr>
              <a:buSzPct val="100000"/>
              <a:buFont typeface="Arial"/>
              <a:buChar char="●"/>
            </a:pPr>
            <a:r>
              <a:rPr lang="en" sz="1000"/>
              <a:t>Inability to process empty database tables</a:t>
            </a:r>
          </a:p>
          <a:p>
            <a:pPr marL="914400" lvl="1" indent="-292100" rtl="0">
              <a:spcBef>
                <a:spcPts val="600"/>
              </a:spcBef>
              <a:buClr>
                <a:srgbClr val="000000"/>
              </a:buClr>
              <a:buSzPct val="100000"/>
              <a:buFont typeface="Courier New"/>
              <a:buChar char="o"/>
            </a:pPr>
            <a:r>
              <a:rPr lang="en" sz="1000"/>
              <a:t>Immediately after logging in, the system returned null pointer exception.</a:t>
            </a:r>
          </a:p>
          <a:p>
            <a:pPr marL="457200" lvl="0" indent="-292100" rtl="0">
              <a:spcBef>
                <a:spcPts val="600"/>
              </a:spcBef>
              <a:buClr>
                <a:srgbClr val="000000"/>
              </a:buClr>
              <a:buSzPct val="100000"/>
              <a:buFont typeface="Arial"/>
              <a:buChar char="●"/>
            </a:pPr>
            <a:r>
              <a:rPr lang="en" sz="1000"/>
              <a:t>Creation of new items when editing old items</a:t>
            </a:r>
          </a:p>
          <a:p>
            <a:pPr marL="914400" lvl="1" indent="-292100" rtl="0">
              <a:spcBef>
                <a:spcPts val="600"/>
              </a:spcBef>
              <a:buClr>
                <a:srgbClr val="000000"/>
              </a:buClr>
              <a:buSzPct val="100000"/>
              <a:buFont typeface="Courier New"/>
              <a:buChar char="o"/>
            </a:pPr>
            <a:r>
              <a:rPr lang="en" sz="1000"/>
              <a:t>Upon changing an inventory item type</a:t>
            </a:r>
          </a:p>
          <a:p>
            <a:pPr marL="914400" lvl="1" indent="-292100" rtl="0">
              <a:spcBef>
                <a:spcPts val="600"/>
              </a:spcBef>
              <a:buClr>
                <a:srgbClr val="000000"/>
              </a:buClr>
              <a:buSzPct val="100000"/>
              <a:buFont typeface="Courier New"/>
              <a:buChar char="o"/>
            </a:pPr>
            <a:r>
              <a:rPr lang="en" sz="1000"/>
              <a:t>Upon editing a supplier name (fixed in 2nd round)</a:t>
            </a:r>
          </a:p>
          <a:p>
            <a:pPr marL="457200" lvl="0" indent="-292100" rtl="0">
              <a:spcBef>
                <a:spcPts val="600"/>
              </a:spcBef>
              <a:buClr>
                <a:srgbClr val="000000"/>
              </a:buClr>
              <a:buSzPct val="100000"/>
              <a:buFont typeface="Arial"/>
              <a:buChar char="●"/>
            </a:pPr>
            <a:r>
              <a:rPr lang="en" sz="1000"/>
              <a:t>Inconsistency between display and database values</a:t>
            </a:r>
          </a:p>
          <a:p>
            <a:pPr marL="914400" lvl="1" indent="-292100" rtl="0">
              <a:spcBef>
                <a:spcPts val="600"/>
              </a:spcBef>
              <a:buClr>
                <a:srgbClr val="000000"/>
              </a:buClr>
              <a:buSzPct val="100000"/>
              <a:buFont typeface="Courier New"/>
              <a:buChar char="o"/>
            </a:pPr>
            <a:r>
              <a:rPr lang="en" sz="1000"/>
              <a:t>Display of contract, warranty and delivery dates (fixed in 2nd round)</a:t>
            </a:r>
          </a:p>
          <a:p>
            <a:pPr marL="457200" lvl="0" indent="-292100" rtl="0">
              <a:spcBef>
                <a:spcPts val="600"/>
              </a:spcBef>
              <a:buClr>
                <a:srgbClr val="000000"/>
              </a:buClr>
              <a:buSzPct val="100000"/>
              <a:buFont typeface="Arial"/>
              <a:buChar char="●"/>
            </a:pPr>
            <a:r>
              <a:rPr lang="en" sz="1000"/>
              <a:t>Missing features (all fixed in 2nd round)</a:t>
            </a:r>
          </a:p>
          <a:p>
            <a:pPr marL="914400" lvl="1" indent="-292100" rtl="0">
              <a:spcBef>
                <a:spcPts val="600"/>
              </a:spcBef>
              <a:buClr>
                <a:srgbClr val="000000"/>
              </a:buClr>
              <a:buSzPct val="100000"/>
              <a:buFont typeface="Courier New"/>
              <a:buChar char="o"/>
            </a:pPr>
            <a:r>
              <a:rPr lang="en" sz="1000"/>
              <a:t>Filter </a:t>
            </a:r>
          </a:p>
          <a:p>
            <a:pPr marL="914400" lvl="1" indent="-292100" rtl="0">
              <a:spcBef>
                <a:spcPts val="600"/>
              </a:spcBef>
              <a:buClr>
                <a:srgbClr val="000000"/>
              </a:buClr>
              <a:buSzPct val="100000"/>
              <a:buFont typeface="Courier New"/>
              <a:buChar char="o"/>
            </a:pPr>
            <a:r>
              <a:rPr lang="en" sz="1000"/>
              <a:t>Export (purchase orders still not fixed)</a:t>
            </a:r>
          </a:p>
          <a:p>
            <a:pPr marL="914400" lvl="1" indent="-292100" rtl="0">
              <a:spcBef>
                <a:spcPts val="600"/>
              </a:spcBef>
              <a:buClr>
                <a:srgbClr val="000000"/>
              </a:buClr>
              <a:buSzPct val="100000"/>
              <a:buFont typeface="Courier New"/>
              <a:buChar char="o"/>
            </a:pPr>
            <a:r>
              <a:rPr lang="en" sz="1000"/>
              <a:t>Grant/remove admin privileges</a:t>
            </a:r>
          </a:p>
          <a:p>
            <a:pPr marL="914400" lvl="1" indent="-292100" rtl="0">
              <a:spcBef>
                <a:spcPts val="600"/>
              </a:spcBef>
              <a:buClr>
                <a:srgbClr val="000000"/>
              </a:buClr>
              <a:buSzPct val="100000"/>
              <a:buFont typeface="Courier New"/>
              <a:buChar char="o"/>
            </a:pPr>
            <a:r>
              <a:rPr lang="en" sz="1000"/>
              <a:t>Assign items to employees</a:t>
            </a:r>
          </a:p>
          <a:p>
            <a:pPr marL="914400" lvl="1" indent="-292100" rtl="0">
              <a:spcBef>
                <a:spcPts val="600"/>
              </a:spcBef>
              <a:buClr>
                <a:srgbClr val="000000"/>
              </a:buClr>
              <a:buSzPct val="100000"/>
              <a:buFont typeface="Courier New"/>
              <a:buChar char="o"/>
            </a:pPr>
            <a:r>
              <a:rPr lang="en" sz="1000"/>
              <a:t>License key encryption (still not fixed)</a:t>
            </a:r>
          </a:p>
          <a:p>
            <a:pPr marL="914400" lvl="1" indent="-292100" rtl="0">
              <a:spcBef>
                <a:spcPts val="600"/>
              </a:spcBef>
              <a:buClr>
                <a:srgbClr val="000000"/>
              </a:buClr>
              <a:buSzPct val="100000"/>
              <a:buFont typeface="Courier New"/>
              <a:buChar char="o"/>
            </a:pPr>
            <a:r>
              <a:rPr lang="en" sz="1000"/>
              <a:t>Modify login details</a:t>
            </a:r>
          </a:p>
          <a:p>
            <a:pPr marL="457200" lvl="0" indent="-292100" rtl="0">
              <a:spcBef>
                <a:spcPts val="600"/>
              </a:spcBef>
              <a:buClr>
                <a:srgbClr val="000000"/>
              </a:buClr>
              <a:buSzPct val="100000"/>
              <a:buFont typeface="Arial"/>
              <a:buChar char="●"/>
            </a:pPr>
            <a:r>
              <a:rPr lang="en" sz="1000"/>
              <a:t>Lack of messages to inform the user of an action’s success or failure</a:t>
            </a:r>
          </a:p>
          <a:p>
            <a:pPr marL="914400" lvl="1" indent="-292100" rtl="0">
              <a:spcBef>
                <a:spcPts val="600"/>
              </a:spcBef>
              <a:buClr>
                <a:srgbClr val="000000"/>
              </a:buClr>
              <a:buSzPct val="100000"/>
              <a:buFont typeface="Courier New"/>
              <a:buChar char="o"/>
            </a:pPr>
            <a:r>
              <a:rPr lang="en" sz="1000"/>
              <a:t>Submission of an existing supplier (displays success but doesn’t add it) (fixed in 2nd round)</a:t>
            </a:r>
          </a:p>
          <a:p>
            <a:pPr marL="457200" lvl="0" indent="-292100" rtl="0">
              <a:spcBef>
                <a:spcPts val="600"/>
              </a:spcBef>
              <a:buClr>
                <a:srgbClr val="000000"/>
              </a:buClr>
              <a:buSzPct val="100000"/>
              <a:buFont typeface="Arial"/>
              <a:buChar char="●"/>
            </a:pPr>
            <a:r>
              <a:rPr lang="en" sz="1000"/>
              <a:t>Miscellaneous</a:t>
            </a:r>
          </a:p>
          <a:p>
            <a:pPr marL="914400" lvl="1" indent="-292100" rtl="0">
              <a:spcBef>
                <a:spcPts val="600"/>
              </a:spcBef>
              <a:buClr>
                <a:srgbClr val="000000"/>
              </a:buClr>
              <a:buSzPct val="100000"/>
              <a:buFont typeface="Courier New"/>
              <a:buChar char="o"/>
            </a:pPr>
            <a:r>
              <a:rPr lang="en" sz="1000"/>
              <a:t>Does not check for contact details</a:t>
            </a:r>
          </a:p>
          <a:p>
            <a:pPr marL="914400" lvl="1" indent="-292100" rtl="0">
              <a:spcBef>
                <a:spcPts val="600"/>
              </a:spcBef>
              <a:buClr>
                <a:srgbClr val="000000"/>
              </a:buClr>
              <a:buSzPct val="100000"/>
              <a:buFont typeface="Courier New"/>
              <a:buChar char="o"/>
            </a:pPr>
            <a:r>
              <a:rPr lang="en" sz="1000"/>
              <a:t>Does not check for wrong dates</a:t>
            </a:r>
          </a:p>
          <a:p>
            <a:pPr marL="914400" lvl="1" indent="-292100" rtl="0">
              <a:spcBef>
                <a:spcPts val="600"/>
              </a:spcBef>
              <a:buClr>
                <a:srgbClr val="000000"/>
              </a:buClr>
              <a:buSzPct val="100000"/>
              <a:buFont typeface="Courier New"/>
              <a:buChar char="o"/>
            </a:pPr>
            <a:r>
              <a:rPr lang="en" sz="1000"/>
              <a:t>Does not allow deleting of items in purchase orders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t>Filter</a:t>
            </a:r>
          </a:p>
          <a:p>
            <a:pPr lvl="0" rtl="0">
              <a:spcBef>
                <a:spcPts val="0"/>
              </a:spcBef>
              <a:buClr>
                <a:schemeClr val="dk1"/>
              </a:buClr>
              <a:buSzPct val="100000"/>
              <a:buFont typeface="Arial"/>
              <a:buNone/>
            </a:pPr>
            <a:r>
              <a:rPr lang="en"/>
              <a:t>PO#</a:t>
            </a:r>
          </a:p>
          <a:p>
            <a:pPr lvl="0" rtl="0">
              <a:spcBef>
                <a:spcPts val="0"/>
              </a:spcBef>
              <a:buClr>
                <a:schemeClr val="dk1"/>
              </a:buClr>
              <a:buSzPct val="100000"/>
              <a:buFont typeface="Arial"/>
              <a:buNone/>
            </a:pPr>
            <a:r>
              <a:rPr lang="en"/>
              <a:t>1076-01-&lt;AUTO_INC&gt;</a:t>
            </a:r>
          </a:p>
          <a:p>
            <a:pPr lvl="0" rtl="0">
              <a:spcBef>
                <a:spcPts val="0"/>
              </a:spcBef>
              <a:buClr>
                <a:schemeClr val="dk1"/>
              </a:buClr>
              <a:buSzPct val="100000"/>
              <a:buFont typeface="Arial"/>
              <a:buNone/>
            </a:pPr>
            <a:r>
              <a:rPr lang="en"/>
              <a:t>HARD-1076-01-&lt;AUTO_INC&gt;</a:t>
            </a:r>
          </a:p>
          <a:p>
            <a:pPr lvl="0" rtl="0">
              <a:spcBef>
                <a:spcPts val="0"/>
              </a:spcBef>
              <a:buClr>
                <a:schemeClr val="dk1"/>
              </a:buClr>
              <a:buSzPct val="100000"/>
              <a:buFont typeface="Arial"/>
              <a:buNone/>
            </a:pPr>
            <a:r>
              <a:rPr lang="en"/>
              <a:t>Supplier Must be displayed</a:t>
            </a:r>
          </a:p>
          <a:p>
            <a:pPr lvl="0" rtl="0">
              <a:spcBef>
                <a:spcPts val="0"/>
              </a:spcBef>
              <a:buClr>
                <a:schemeClr val="dk1"/>
              </a:buClr>
              <a:buSzPct val="100000"/>
              <a:buFont typeface="Arial"/>
              <a:buNone/>
            </a:pPr>
            <a:r>
              <a:rPr lang="en"/>
              <a:t>Add Supplier -&gt; drop-down PO</a:t>
            </a:r>
          </a:p>
          <a:p>
            <a:pPr lvl="0" rtl="0">
              <a:spcBef>
                <a:spcPts val="0"/>
              </a:spcBef>
              <a:buClr>
                <a:schemeClr val="dk1"/>
              </a:buClr>
              <a:buSzPct val="100000"/>
              <a:buFont typeface="Arial"/>
              <a:buNone/>
            </a:pPr>
            <a:r>
              <a:rPr lang="en"/>
              <a:t>Viewable Address PO Form</a:t>
            </a:r>
          </a:p>
          <a:p>
            <a:pPr lvl="0" rtl="0">
              <a:spcBef>
                <a:spcPts val="0"/>
              </a:spcBef>
              <a:buClr>
                <a:schemeClr val="dk1"/>
              </a:buClr>
              <a:buSzPct val="100000"/>
              <a:buFont typeface="Arial"/>
              <a:buNone/>
            </a:pPr>
            <a:r>
              <a:rPr lang="en"/>
              <a:t>Add Item from PO -&gt; HARD?</a:t>
            </a:r>
          </a:p>
          <a:p>
            <a:pPr lvl="0" rtl="0">
              <a:spcBef>
                <a:spcPts val="0"/>
              </a:spcBef>
              <a:buClr>
                <a:schemeClr val="dk1"/>
              </a:buClr>
              <a:buSzPct val="100000"/>
              <a:buFont typeface="Arial"/>
              <a:buNone/>
            </a:pPr>
            <a:r>
              <a:rPr lang="en"/>
              <a:t>Notifications, automatic</a:t>
            </a:r>
          </a:p>
          <a:p>
            <a:pPr lvl="0" rtl="0">
              <a:spcBef>
                <a:spcPts val="0"/>
              </a:spcBef>
              <a:buClr>
                <a:schemeClr val="dk1"/>
              </a:buClr>
              <a:buSzPct val="100000"/>
              <a:buFont typeface="Arial"/>
              <a:buNone/>
            </a:pPr>
            <a:r>
              <a:rPr lang="en"/>
              <a:t>Vat no "inclusive"</a:t>
            </a:r>
          </a:p>
          <a:p>
            <a:pPr lvl="0" rtl="0">
              <a:spcBef>
                <a:spcPts val="0"/>
              </a:spcBef>
              <a:buClr>
                <a:schemeClr val="dk1"/>
              </a:buClr>
              <a:buSzPct val="100000"/>
              <a:buFont typeface="Arial"/>
              <a:buNone/>
            </a:pPr>
            <a:r>
              <a:rPr lang="en"/>
              <a:t>Tooltip text</a:t>
            </a:r>
          </a:p>
          <a:p>
            <a:pPr lvl="0" rtl="0">
              <a:spcBef>
                <a:spcPts val="0"/>
              </a:spcBef>
              <a:buClr>
                <a:schemeClr val="dk1"/>
              </a:buClr>
              <a:buSzPct val="100000"/>
              <a:buFont typeface="Arial"/>
              <a:buNone/>
            </a:pPr>
            <a:r>
              <a:rPr lang="en"/>
              <a:t>pls</a:t>
            </a:r>
          </a:p>
          <a:p>
            <a:pPr lvl="0" rtl="0">
              <a:spcBef>
                <a:spcPts val="0"/>
              </a:spcBef>
              <a:buClr>
                <a:schemeClr val="dk1"/>
              </a:buClr>
              <a:buSzPct val="100000"/>
              <a:buFont typeface="Arial"/>
              <a:buNone/>
            </a:pPr>
            <a:r>
              <a:rPr lang="en"/>
              <a:t>Date Format </a:t>
            </a:r>
          </a:p>
          <a:p>
            <a:pPr lvl="0" rtl="0">
              <a:spcBef>
                <a:spcPts val="0"/>
              </a:spcBef>
              <a:buClr>
                <a:schemeClr val="dk1"/>
              </a:buClr>
              <a:buSzPct val="100000"/>
              <a:buFont typeface="Arial"/>
              <a:buNone/>
            </a:pPr>
            <a:r>
              <a:rPr lang="en"/>
              <a:t>Month in words day, year e.g. April 10, 2015</a:t>
            </a:r>
          </a:p>
          <a:p>
            <a:pPr lvl="0" rtl="0">
              <a:spcBef>
                <a:spcPts val="0"/>
              </a:spcBef>
              <a:buClr>
                <a:schemeClr val="dk1"/>
              </a:buClr>
              <a:buSzPct val="100000"/>
              <a:buFont typeface="Arial"/>
              <a:buNone/>
            </a:pPr>
            <a:r>
              <a:rPr lang="en"/>
              <a:t>Project, just the date</a:t>
            </a:r>
          </a:p>
          <a:p>
            <a:pPr lvl="0" rtl="0">
              <a:spcBef>
                <a:spcPts val="0"/>
              </a:spcBef>
              <a:buClr>
                <a:schemeClr val="dk1"/>
              </a:buClr>
              <a:buSzPct val="100000"/>
              <a:buFont typeface="Arial"/>
              <a:buNone/>
            </a:pPr>
            <a:r>
              <a:rPr lang="en"/>
              <a:t>PO -&gt; price commas and precision e.g 1,000,000.00</a:t>
            </a:r>
          </a:p>
          <a:p>
            <a:pPr lvl="0" rtl="0">
              <a:spcBef>
                <a:spcPts val="0"/>
              </a:spcBef>
              <a:buClr>
                <a:schemeClr val="dk1"/>
              </a:buClr>
              <a:buFont typeface="Arial"/>
              <a:buNone/>
            </a:pPr>
            <a:endParaRPr/>
          </a:p>
          <a:p>
            <a:pPr>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Subtitle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DB920A8B-FC21-4A5B-A36C-0B3A994F367F}" type="datetimeFigureOut">
              <a:rPr lang="en-US" smtClean="0"/>
              <a:t>4/20/2015</a:t>
            </a:fld>
            <a:endParaRPr lang="en-US"/>
          </a:p>
        </p:txBody>
      </p:sp>
      <p:sp>
        <p:nvSpPr>
          <p:cNvPr id="17" name="Footer Placeholder 16"/>
          <p:cNvSpPr>
            <a:spLocks noGrp="1"/>
          </p:cNvSpPr>
          <p:nvPr>
            <p:ph type="ftr" sz="quarter" idx="11"/>
          </p:nvPr>
        </p:nvSpPr>
        <p:spPr/>
        <p:txBody>
          <a:bodyPr/>
          <a:lstStyle/>
          <a:p>
            <a:endParaRPr lang="en-US"/>
          </a:p>
        </p:txBody>
      </p:sp>
      <p:sp>
        <p:nvSpPr>
          <p:cNvPr id="7" name="Straight Connector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Oval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Oval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Slide Number Placeholder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E9EB6A1C-7D03-4482-8911-1F5CC73C5F24}" type="slidenum">
              <a:rPr lang="en-US" smtClean="0"/>
              <a:t>‹#›</a:t>
            </a:fld>
            <a:endParaRPr lang="en-US"/>
          </a:p>
        </p:txBody>
      </p:sp>
      <p:sp>
        <p:nvSpPr>
          <p:cNvPr id="8" name="Title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B920A8B-FC21-4A5B-A36C-0B3A994F367F}" type="datetimeFigureOut">
              <a:rPr lang="en-US" smtClean="0"/>
              <a:t>4/20/2015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EB6A1C-7D03-4482-8911-1F5CC73C5F24}"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2"/>
      </p:bgRef>
    </p:bg>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Straight Connector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Oval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6915912" y="3009901"/>
            <a:ext cx="457200" cy="441325"/>
          </a:xfrm>
        </p:spPr>
        <p:txBody>
          <a:bodyPr/>
          <a:lstStyle/>
          <a:p>
            <a:fld id="{E9EB6A1C-7D03-4482-8911-1F5CC73C5F24}" type="slidenum">
              <a:rPr lang="en-US" smtClean="0"/>
              <a:t>‹#›</a:t>
            </a:fld>
            <a:endParaRPr lang="en-US"/>
          </a:p>
        </p:txBody>
      </p:sp>
      <p:sp>
        <p:nvSpPr>
          <p:cNvPr id="3" name="Vertical Text Placeholder 2"/>
          <p:cNvSpPr>
            <a:spLocks noGrp="1"/>
          </p:cNvSpPr>
          <p:nvPr>
            <p:ph type="body" orient="vert" idx="1"/>
          </p:nvPr>
        </p:nvSpPr>
        <p:spPr>
          <a:xfrm>
            <a:off x="304800" y="304800"/>
            <a:ext cx="6553200" cy="5821366"/>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B920A8B-FC21-4A5B-A36C-0B3A994F367F}" type="datetimeFigureOut">
              <a:rPr lang="en-US" smtClean="0"/>
              <a:t>4/20/2015</a:t>
            </a:fld>
            <a:endParaRPr lang="en-US"/>
          </a:p>
        </p:txBody>
      </p:sp>
      <p:sp>
        <p:nvSpPr>
          <p:cNvPr id="5" name="Footer Placeholder 4"/>
          <p:cNvSpPr>
            <a:spLocks noGrp="1"/>
          </p:cNvSpPr>
          <p:nvPr>
            <p:ph type="ftr" sz="quarter" idx="11"/>
          </p:nvPr>
        </p:nvSpPr>
        <p:spPr/>
        <p:txBody>
          <a:bodyPr/>
          <a:lstStyle/>
          <a:p>
            <a:endParaRPr lang="en-US"/>
          </a:p>
        </p:txBody>
      </p:sp>
      <p:sp>
        <p:nvSpPr>
          <p:cNvPr id="2" name="Vertical Title 1"/>
          <p:cNvSpPr>
            <a:spLocks noGrp="1"/>
          </p:cNvSpPr>
          <p:nvPr>
            <p:ph type="title" orient="vert"/>
          </p:nvPr>
        </p:nvSpPr>
        <p:spPr>
          <a:xfrm>
            <a:off x="7391400" y="304801"/>
            <a:ext cx="1447800" cy="5851525"/>
          </a:xfrm>
        </p:spPr>
        <p:txBody>
          <a:bodyPr vert="eaVert"/>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57200" y="274637"/>
            <a:ext cx="8229600" cy="11432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4" name="Shape 14"/>
          <p:cNvSpPr txBox="1">
            <a:spLocks noGrp="1"/>
          </p:cNvSpPr>
          <p:nvPr>
            <p:ph type="body" idx="1"/>
          </p:nvPr>
        </p:nvSpPr>
        <p:spPr>
          <a:xfrm>
            <a:off x="457200" y="1600201"/>
            <a:ext cx="8229600" cy="49675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5" name="Shape 15"/>
          <p:cNvSpPr txBox="1">
            <a:spLocks noGrp="1"/>
          </p:cNvSpPr>
          <p:nvPr>
            <p:ph type="sldNum" idx="12"/>
          </p:nvPr>
        </p:nvSpPr>
        <p:spPr>
          <a:xfrm>
            <a:off x="8556792" y="6333133"/>
            <a:ext cx="548699" cy="5248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1270178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DB920A8B-FC21-4A5B-A36C-0B3A994F367F}" type="datetimeFigureOut">
              <a:rPr lang="en-US" smtClean="0"/>
              <a:t>4/20/2015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4361688" y="1026372"/>
            <a:ext cx="457200" cy="441325"/>
          </a:xfrm>
        </p:spPr>
        <p:txBody>
          <a:bodyPr/>
          <a:lstStyle/>
          <a:p>
            <a:fld id="{E9EB6A1C-7D03-4482-8911-1F5CC73C5F24}" type="slidenum">
              <a:rPr lang="en-US" smtClean="0"/>
              <a:t>‹#›</a:t>
            </a:fld>
            <a:endParaRPr lang="en-US"/>
          </a:p>
        </p:txBody>
      </p:sp>
      <p:sp>
        <p:nvSpPr>
          <p:cNvPr id="8" name="Content Placeholder 7"/>
          <p:cNvSpPr>
            <a:spLocks noGrp="1"/>
          </p:cNvSpPr>
          <p:nvPr>
            <p:ph sz="quarter" idx="1"/>
          </p:nvPr>
        </p:nvSpPr>
        <p:spPr>
          <a:xfrm>
            <a:off x="301752" y="1527048"/>
            <a:ext cx="850392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13" name="Rectangle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Rectangle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DB920A8B-FC21-4A5B-A36C-0B3A994F367F}" type="datetimeFigureOut">
              <a:rPr lang="en-US" smtClean="0"/>
              <a:t>4/20/2015</a:t>
            </a:fld>
            <a:endParaRPr lang="en-US"/>
          </a:p>
        </p:txBody>
      </p:sp>
      <p:sp>
        <p:nvSpPr>
          <p:cNvPr id="8" name="Straight Connector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Oval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E9EB6A1C-7D03-4482-8911-1F5CC73C5F24}" type="slidenum">
              <a:rPr lang="en-US" smtClean="0"/>
              <a:t>‹#›</a:t>
            </a:fld>
            <a:endParaRPr lang="en-US"/>
          </a:p>
        </p:txBody>
      </p:sp>
      <p:sp>
        <p:nvSpPr>
          <p:cNvPr id="2" name="Title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758952"/>
          </a:xfrm>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a:xfrm>
            <a:off x="5791200" y="6409944"/>
            <a:ext cx="3044952" cy="365760"/>
          </a:xfrm>
        </p:spPr>
        <p:txBody>
          <a:bodyPr/>
          <a:lstStyle/>
          <a:p>
            <a:fld id="{DB920A8B-FC21-4A5B-A36C-0B3A994F367F}" type="datetimeFigureOut">
              <a:rPr lang="en-US" smtClean="0"/>
              <a:t>4/20/2015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EB6A1C-7D03-4482-8911-1F5CC73C5F24}" type="slidenum">
              <a:rPr lang="en-US" smtClean="0"/>
              <a:t>‹#›</a:t>
            </a:fld>
            <a:endParaRPr lang="en-US"/>
          </a:p>
        </p:txBody>
      </p:sp>
      <p:sp>
        <p:nvSpPr>
          <p:cNvPr id="8" name="Straight Connector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Content Placeholder 9"/>
          <p:cNvSpPr>
            <a:spLocks noGrp="1"/>
          </p:cNvSpPr>
          <p:nvPr>
            <p:ph sz="half" idx="1"/>
          </p:nvPr>
        </p:nvSpPr>
        <p:spPr>
          <a:xfrm>
            <a:off x="301752"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Content Placeholder 11"/>
          <p:cNvSpPr>
            <a:spLocks noGrp="1"/>
          </p:cNvSpPr>
          <p:nvPr>
            <p:ph sz="half" idx="2"/>
          </p:nvPr>
        </p:nvSpPr>
        <p:spPr>
          <a:xfrm>
            <a:off x="4800600"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1">
        <a:schemeClr val="bg2"/>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Rectangle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Rectangle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Rectangle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DB920A8B-FC21-4A5B-A36C-0B3A994F367F}" type="datetimeFigureOut">
              <a:rPr lang="en-US" smtClean="0"/>
              <a:t>4/20/2015</a:t>
            </a:fld>
            <a:endParaRPr lang="en-US"/>
          </a:p>
        </p:txBody>
      </p:sp>
      <p:sp>
        <p:nvSpPr>
          <p:cNvPr id="8" name="Footer Placeholder 7"/>
          <p:cNvSpPr>
            <a:spLocks noGrp="1"/>
          </p:cNvSpPr>
          <p:nvPr>
            <p:ph type="ftr" sz="quarter" idx="11"/>
          </p:nvPr>
        </p:nvSpPr>
        <p:spPr>
          <a:xfrm>
            <a:off x="304800" y="6409944"/>
            <a:ext cx="3581400" cy="365760"/>
          </a:xfrm>
        </p:spPr>
        <p:txBody>
          <a:bodyPr/>
          <a:lstStyle/>
          <a:p>
            <a:endParaRPr lang="en-US"/>
          </a:p>
        </p:txBody>
      </p:sp>
      <p:sp>
        <p:nvSpPr>
          <p:cNvPr id="15" name="Straight Connector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Content Placeholder 23"/>
          <p:cNvSpPr>
            <a:spLocks noGrp="1"/>
          </p:cNvSpPr>
          <p:nvPr>
            <p:ph sz="quarter" idx="2"/>
          </p:nvPr>
        </p:nvSpPr>
        <p:spPr>
          <a:xfrm>
            <a:off x="301752" y="2471383"/>
            <a:ext cx="4041648" cy="3818404"/>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6" name="Content Placeholder 25"/>
          <p:cNvSpPr>
            <a:spLocks noGrp="1"/>
          </p:cNvSpPr>
          <p:nvPr>
            <p:ph sz="quarter" idx="4"/>
          </p:nvPr>
        </p:nvSpPr>
        <p:spPr>
          <a:xfrm>
            <a:off x="4800600" y="2471383"/>
            <a:ext cx="4038600" cy="382219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5" name="Oval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Oval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lide Number Placeholder 8"/>
          <p:cNvSpPr>
            <a:spLocks noGrp="1"/>
          </p:cNvSpPr>
          <p:nvPr>
            <p:ph type="sldNum" sz="quarter" idx="12"/>
          </p:nvPr>
        </p:nvSpPr>
        <p:spPr>
          <a:xfrm>
            <a:off x="4343400" y="1042416"/>
            <a:ext cx="457200" cy="441325"/>
          </a:xfrm>
        </p:spPr>
        <p:txBody>
          <a:bodyPr/>
          <a:lstStyle>
            <a:lvl1pPr algn="ctr">
              <a:defRPr/>
            </a:lvl1pPr>
          </a:lstStyle>
          <a:p>
            <a:fld id="{E9EB6A1C-7D03-4482-8911-1F5CC73C5F24}" type="slidenum">
              <a:rPr lang="en-US" smtClean="0"/>
              <a:t>‹#›</a:t>
            </a:fld>
            <a:endParaRPr lang="en-US"/>
          </a:p>
        </p:txBody>
      </p:sp>
      <p:sp>
        <p:nvSpPr>
          <p:cNvPr id="23" name="Title 22"/>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DB920A8B-FC21-4A5B-A36C-0B3A994F367F}" type="datetimeFigureOut">
              <a:rPr lang="en-US" smtClean="0"/>
              <a:t>4/20/2015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4343400" y="1036020"/>
            <a:ext cx="457200" cy="441325"/>
          </a:xfrm>
        </p:spPr>
        <p:txBody>
          <a:bodyPr/>
          <a:lstStyle/>
          <a:p>
            <a:fld id="{E9EB6A1C-7D03-4482-8911-1F5CC73C5F2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Rectangle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Rectangle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Date Placeholder 1"/>
          <p:cNvSpPr>
            <a:spLocks noGrp="1"/>
          </p:cNvSpPr>
          <p:nvPr>
            <p:ph type="dt" sz="half" idx="10"/>
          </p:nvPr>
        </p:nvSpPr>
        <p:spPr/>
        <p:txBody>
          <a:bodyPr/>
          <a:lstStyle/>
          <a:p>
            <a:fld id="{DB920A8B-FC21-4A5B-A36C-0B3A994F367F}" type="datetimeFigureOut">
              <a:rPr lang="en-US" smtClean="0"/>
              <a:t>4/20/2015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4267200" y="6324600"/>
            <a:ext cx="609600" cy="441324"/>
          </a:xfrm>
        </p:spPr>
        <p:txBody>
          <a:bodyPr/>
          <a:lstStyle>
            <a:lvl1pPr>
              <a:defRPr>
                <a:solidFill>
                  <a:srgbClr val="FFFFFF"/>
                </a:solidFill>
              </a:defRPr>
            </a:lvl1pPr>
          </a:lstStyle>
          <a:p>
            <a:fld id="{E9EB6A1C-7D03-4482-8911-1F5CC73C5F2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Rectangle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Rectangle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traight Connector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Content Placeholder 19"/>
          <p:cNvSpPr>
            <a:spLocks noGrp="1"/>
          </p:cNvSpPr>
          <p:nvPr>
            <p:ph sz="quarter" idx="1"/>
          </p:nvPr>
        </p:nvSpPr>
        <p:spPr>
          <a:xfrm>
            <a:off x="3124200" y="685800"/>
            <a:ext cx="5638800" cy="5410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Oval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E9EB6A1C-7D03-4482-8911-1F5CC73C5F24}" type="slidenum">
              <a:rPr lang="en-US" smtClean="0"/>
              <a:t>‹#›</a:t>
            </a:fld>
            <a:endParaRPr lang="en-US"/>
          </a:p>
        </p:txBody>
      </p:sp>
      <p:sp>
        <p:nvSpPr>
          <p:cNvPr id="21" name="Rectangle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p:txBody>
          <a:bodyPr/>
          <a:lstStyle/>
          <a:p>
            <a:fld id="{DB920A8B-FC21-4A5B-A36C-0B3A994F367F}" type="datetimeFigureOut">
              <a:rPr lang="en-US" smtClean="0"/>
              <a:t>4/20/2015</a:t>
            </a:fld>
            <a:endParaRPr lang="en-US"/>
          </a:p>
        </p:txBody>
      </p:sp>
      <p:sp>
        <p:nvSpPr>
          <p:cNvPr id="6" name="Footer Placeholder 5"/>
          <p:cNvSpPr>
            <a:spLocks noGrp="1"/>
          </p:cNvSpPr>
          <p:nvPr>
            <p:ph type="ftr" sz="quarter" idx="11"/>
          </p:nvPr>
        </p:nvSpPr>
        <p:spPr>
          <a:xfrm>
            <a:off x="301752" y="6410848"/>
            <a:ext cx="3383280" cy="365760"/>
          </a:xfrm>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1" name="Straight Connector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Rectangle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Oval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p>
            <a:fld id="{E9EB6A1C-7D03-4482-8911-1F5CC73C5F24}" type="slidenum">
              <a:rPr lang="en-US" smtClean="0"/>
              <a:t>‹#›</a:t>
            </a:fld>
            <a:endParaRPr lang="en-US"/>
          </a:p>
        </p:txBody>
      </p:sp>
      <p:sp>
        <p:nvSpPr>
          <p:cNvPr id="2" name="Titl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3000375" y="609600"/>
            <a:ext cx="5867400" cy="4267200"/>
          </a:xfrm>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22" name="Rectangle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a:xfrm>
            <a:off x="5788152" y="6404984"/>
            <a:ext cx="3044952" cy="365760"/>
          </a:xfrm>
        </p:spPr>
        <p:txBody>
          <a:bodyPr/>
          <a:lstStyle/>
          <a:p>
            <a:fld id="{DB920A8B-FC21-4A5B-A36C-0B3A994F367F}" type="datetimeFigureOut">
              <a:rPr lang="en-US" smtClean="0"/>
              <a:t>4/20/2015</a:t>
            </a:fld>
            <a:endParaRPr lang="en-US"/>
          </a:p>
        </p:txBody>
      </p:sp>
      <p:sp>
        <p:nvSpPr>
          <p:cNvPr id="6" name="Footer Placeholder 5"/>
          <p:cNvSpPr>
            <a:spLocks noGrp="1"/>
          </p:cNvSpPr>
          <p:nvPr>
            <p:ph type="ftr" sz="quarter" idx="11"/>
          </p:nvPr>
        </p:nvSpPr>
        <p:spPr>
          <a:xfrm>
            <a:off x="301752" y="6410848"/>
            <a:ext cx="3584448" cy="365760"/>
          </a:xfrm>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Date Placeholder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fld id="{DB920A8B-FC21-4A5B-A36C-0B3A994F367F}" type="datetimeFigureOut">
              <a:rPr lang="en-US" smtClean="0"/>
              <a:t>4/20/2015</a:t>
            </a:fld>
            <a:endParaRPr lang="en-US"/>
          </a:p>
        </p:txBody>
      </p:sp>
      <p:sp>
        <p:nvSpPr>
          <p:cNvPr id="3" name="Footer Placeholder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endParaRPr lang="en-US"/>
          </a:p>
        </p:txBody>
      </p:sp>
      <p:sp>
        <p:nvSpPr>
          <p:cNvPr id="8" name="Rectangle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Straight Connector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Oval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E9EB6A1C-7D03-4482-8911-1F5CC73C5F24}" type="slidenum">
              <a:rPr lang="en-US" smtClean="0"/>
              <a:t>‹#›</a:t>
            </a:fld>
            <a:endParaRPr lang="en-US"/>
          </a:p>
        </p:txBody>
      </p:sp>
      <p:sp>
        <p:nvSpPr>
          <p:cNvPr id="22" name="Title Placeholder 21"/>
          <p:cNvSpPr>
            <a:spLocks noGrp="1"/>
          </p:cNvSpPr>
          <p:nvPr>
            <p:ph type="title"/>
          </p:nvPr>
        </p:nvSpPr>
        <p:spPr>
          <a:xfrm>
            <a:off x="301752" y="228600"/>
            <a:ext cx="8534400" cy="758952"/>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Lst>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8.xml"/><Relationship Id="rId5" Type="http://schemas.openxmlformats.org/officeDocument/2006/relationships/image" Target="../media/image19.jpeg"/><Relationship Id="rId4" Type="http://schemas.openxmlformats.org/officeDocument/2006/relationships/image" Target="../media/image18.jpe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 Id="rId5" Type="http://schemas.openxmlformats.org/officeDocument/2006/relationships/image" Target="../media/image22.png"/><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smtClean="0"/>
              <a:t>Final Defense</a:t>
            </a:r>
            <a:endParaRPr lang="en-US" dirty="0"/>
          </a:p>
        </p:txBody>
      </p:sp>
      <p:sp>
        <p:nvSpPr>
          <p:cNvPr id="2" name="Title 1"/>
          <p:cNvSpPr>
            <a:spLocks noGrp="1"/>
          </p:cNvSpPr>
          <p:nvPr>
            <p:ph type="ctrTitle"/>
          </p:nvPr>
        </p:nvSpPr>
        <p:spPr/>
        <p:txBody>
          <a:bodyPr/>
          <a:lstStyle/>
          <a:p>
            <a:r>
              <a:rPr lang="en-US" dirty="0" err="1" smtClean="0"/>
              <a:t>SystemScape</a:t>
            </a:r>
            <a:endParaRPr lang="en-US" dirty="0"/>
          </a:p>
        </p:txBody>
      </p:sp>
    </p:spTree>
    <p:extLst>
      <p:ext uri="{BB962C8B-B14F-4D97-AF65-F5344CB8AC3E}">
        <p14:creationId xmlns:p14="http://schemas.microsoft.com/office/powerpoint/2010/main" val="3335447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smtClean="0"/>
              <a:t>Software Objectives and Scope</a:t>
            </a:r>
            <a:endParaRPr lang="en-US" dirty="0"/>
          </a:p>
        </p:txBody>
      </p:sp>
      <p:sp>
        <p:nvSpPr>
          <p:cNvPr id="3" name="Content Placeholder 2"/>
          <p:cNvSpPr>
            <a:spLocks noGrp="1"/>
          </p:cNvSpPr>
          <p:nvPr>
            <p:ph sz="quarter" idx="1"/>
          </p:nvPr>
        </p:nvSpPr>
        <p:spPr/>
        <p:txBody>
          <a:bodyPr>
            <a:normAutofit fontScale="85000" lnSpcReduction="20000"/>
          </a:bodyPr>
          <a:lstStyle/>
          <a:p>
            <a:pPr marL="0" indent="0">
              <a:buNone/>
            </a:pPr>
            <a:r>
              <a:rPr lang="en-US" dirty="0" smtClean="0"/>
              <a:t>Item Assignment:</a:t>
            </a:r>
          </a:p>
          <a:p>
            <a:pPr marL="0" indent="0">
              <a:buNone/>
            </a:pPr>
            <a:r>
              <a:rPr lang="en-US" dirty="0"/>
              <a:t>	</a:t>
            </a:r>
            <a:r>
              <a:rPr lang="en-US" dirty="0" smtClean="0"/>
              <a:t>Employee can be assigned to multiple Projects</a:t>
            </a:r>
          </a:p>
          <a:p>
            <a:pPr marL="0" indent="0">
              <a:buNone/>
            </a:pPr>
            <a:r>
              <a:rPr lang="en-US" dirty="0"/>
              <a:t>	</a:t>
            </a:r>
            <a:r>
              <a:rPr lang="en-US" dirty="0" smtClean="0"/>
              <a:t>Projects can have multiple employees</a:t>
            </a:r>
          </a:p>
          <a:p>
            <a:pPr marL="0" indent="0">
              <a:buNone/>
            </a:pPr>
            <a:r>
              <a:rPr lang="en-US" dirty="0"/>
              <a:t>	</a:t>
            </a:r>
            <a:r>
              <a:rPr lang="en-US" dirty="0" smtClean="0"/>
              <a:t>An item can be assigned to an employee</a:t>
            </a:r>
          </a:p>
          <a:p>
            <a:pPr marL="0" indent="0">
              <a:buNone/>
            </a:pPr>
            <a:r>
              <a:rPr lang="en-US" dirty="0" smtClean="0"/>
              <a:t>Security:</a:t>
            </a:r>
          </a:p>
          <a:p>
            <a:pPr marL="0" indent="0">
              <a:buNone/>
            </a:pPr>
            <a:r>
              <a:rPr lang="en-US" dirty="0"/>
              <a:t>	</a:t>
            </a:r>
            <a:r>
              <a:rPr lang="en-US" dirty="0" smtClean="0"/>
              <a:t>Only the manager can access a software’s license key</a:t>
            </a:r>
          </a:p>
          <a:p>
            <a:pPr marL="0" indent="0">
              <a:buNone/>
            </a:pPr>
            <a:r>
              <a:rPr lang="en-US" dirty="0" smtClean="0"/>
              <a:t>Reports:</a:t>
            </a:r>
          </a:p>
          <a:p>
            <a:pPr marL="0" indent="0">
              <a:buNone/>
            </a:pPr>
            <a:r>
              <a:rPr lang="en-US" dirty="0"/>
              <a:t>	</a:t>
            </a:r>
            <a:r>
              <a:rPr lang="en-US" dirty="0" smtClean="0"/>
              <a:t>Generated reports will be exported into a .csv format</a:t>
            </a:r>
          </a:p>
          <a:p>
            <a:pPr marL="0" indent="0">
              <a:buNone/>
            </a:pPr>
            <a:r>
              <a:rPr lang="en-US" dirty="0"/>
              <a:t>	</a:t>
            </a:r>
            <a:r>
              <a:rPr lang="en-US" dirty="0" smtClean="0"/>
              <a:t>Printing of the report will not be covered by the software</a:t>
            </a:r>
          </a:p>
          <a:p>
            <a:pPr marL="0" indent="0">
              <a:buNone/>
            </a:pPr>
            <a:r>
              <a:rPr lang="en-US" dirty="0" smtClean="0"/>
              <a:t>Suppliers:</a:t>
            </a:r>
          </a:p>
          <a:p>
            <a:pPr marL="0" indent="0">
              <a:buNone/>
            </a:pPr>
            <a:r>
              <a:rPr lang="en-US" dirty="0"/>
              <a:t>	</a:t>
            </a:r>
            <a:r>
              <a:rPr lang="en-US" dirty="0" smtClean="0"/>
              <a:t>Canvassing of the suppliers will not be covered by the software</a:t>
            </a:r>
          </a:p>
          <a:p>
            <a:pPr marL="0" indent="0">
              <a:buNone/>
            </a:pPr>
            <a:endParaRPr lang="en-US" dirty="0"/>
          </a:p>
        </p:txBody>
      </p:sp>
    </p:spTree>
    <p:extLst>
      <p:ext uri="{BB962C8B-B14F-4D97-AF65-F5344CB8AC3E}">
        <p14:creationId xmlns:p14="http://schemas.microsoft.com/office/powerpoint/2010/main" val="9870344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Stories</a:t>
            </a:r>
            <a:endParaRPr lang="en-US" dirty="0"/>
          </a:p>
        </p:txBody>
      </p:sp>
      <p:graphicFrame>
        <p:nvGraphicFramePr>
          <p:cNvPr id="4" name="Content Placeholder 3"/>
          <p:cNvGraphicFramePr>
            <a:graphicFrameLocks noGrp="1"/>
          </p:cNvGraphicFramePr>
          <p:nvPr>
            <p:ph sz="quarter" idx="1"/>
            <p:extLst>
              <p:ext uri="{D42A27DB-BD31-4B8C-83A1-F6EECF244321}">
                <p14:modId xmlns:p14="http://schemas.microsoft.com/office/powerpoint/2010/main" val="1884541990"/>
              </p:ext>
            </p:extLst>
          </p:nvPr>
        </p:nvGraphicFramePr>
        <p:xfrm>
          <a:off x="822722" y="1846264"/>
          <a:ext cx="75438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76142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Stories</a:t>
            </a:r>
            <a:endParaRPr lang="en-US" dirty="0"/>
          </a:p>
        </p:txBody>
      </p:sp>
      <p:graphicFrame>
        <p:nvGraphicFramePr>
          <p:cNvPr id="4" name="Content Placeholder 3"/>
          <p:cNvGraphicFramePr>
            <a:graphicFrameLocks noGrp="1"/>
          </p:cNvGraphicFramePr>
          <p:nvPr>
            <p:ph sz="quarter" idx="1"/>
            <p:extLst>
              <p:ext uri="{D42A27DB-BD31-4B8C-83A1-F6EECF244321}">
                <p14:modId xmlns:p14="http://schemas.microsoft.com/office/powerpoint/2010/main" val="3753358141"/>
              </p:ext>
            </p:extLst>
          </p:nvPr>
        </p:nvGraphicFramePr>
        <p:xfrm>
          <a:off x="822722" y="1846264"/>
          <a:ext cx="75438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80695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Stories</a:t>
            </a:r>
            <a:endParaRPr lang="en-US" dirty="0"/>
          </a:p>
        </p:txBody>
      </p:sp>
      <p:graphicFrame>
        <p:nvGraphicFramePr>
          <p:cNvPr id="4" name="Content Placeholder 3"/>
          <p:cNvGraphicFramePr>
            <a:graphicFrameLocks noGrp="1"/>
          </p:cNvGraphicFramePr>
          <p:nvPr>
            <p:ph sz="quarter" idx="1"/>
            <p:extLst>
              <p:ext uri="{D42A27DB-BD31-4B8C-83A1-F6EECF244321}">
                <p14:modId xmlns:p14="http://schemas.microsoft.com/office/powerpoint/2010/main" val="1846023626"/>
              </p:ext>
            </p:extLst>
          </p:nvPr>
        </p:nvGraphicFramePr>
        <p:xfrm>
          <a:off x="822722" y="1846264"/>
          <a:ext cx="75438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9410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Stories</a:t>
            </a:r>
            <a:endParaRPr lang="en-US" dirty="0"/>
          </a:p>
        </p:txBody>
      </p:sp>
      <p:graphicFrame>
        <p:nvGraphicFramePr>
          <p:cNvPr id="4" name="Content Placeholder 3"/>
          <p:cNvGraphicFramePr>
            <a:graphicFrameLocks noGrp="1"/>
          </p:cNvGraphicFramePr>
          <p:nvPr>
            <p:ph sz="quarter" idx="1"/>
            <p:extLst>
              <p:ext uri="{D42A27DB-BD31-4B8C-83A1-F6EECF244321}">
                <p14:modId xmlns:p14="http://schemas.microsoft.com/office/powerpoint/2010/main" val="4076416326"/>
              </p:ext>
            </p:extLst>
          </p:nvPr>
        </p:nvGraphicFramePr>
        <p:xfrm>
          <a:off x="822722" y="1846264"/>
          <a:ext cx="75438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00763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Stories</a:t>
            </a:r>
            <a:endParaRPr lang="en-US" dirty="0"/>
          </a:p>
        </p:txBody>
      </p:sp>
      <p:graphicFrame>
        <p:nvGraphicFramePr>
          <p:cNvPr id="4" name="Content Placeholder 3"/>
          <p:cNvGraphicFramePr>
            <a:graphicFrameLocks noGrp="1"/>
          </p:cNvGraphicFramePr>
          <p:nvPr>
            <p:ph sz="quarter" idx="1"/>
            <p:extLst>
              <p:ext uri="{D42A27DB-BD31-4B8C-83A1-F6EECF244321}">
                <p14:modId xmlns:p14="http://schemas.microsoft.com/office/powerpoint/2010/main" val="854238400"/>
              </p:ext>
            </p:extLst>
          </p:nvPr>
        </p:nvGraphicFramePr>
        <p:xfrm>
          <a:off x="822722" y="1846264"/>
          <a:ext cx="75438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590976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Stories</a:t>
            </a:r>
            <a:endParaRPr lang="en-US" dirty="0"/>
          </a:p>
        </p:txBody>
      </p:sp>
      <p:graphicFrame>
        <p:nvGraphicFramePr>
          <p:cNvPr id="4" name="Content Placeholder 3"/>
          <p:cNvGraphicFramePr>
            <a:graphicFrameLocks noGrp="1"/>
          </p:cNvGraphicFramePr>
          <p:nvPr>
            <p:ph sz="quarter" idx="1"/>
            <p:extLst>
              <p:ext uri="{D42A27DB-BD31-4B8C-83A1-F6EECF244321}">
                <p14:modId xmlns:p14="http://schemas.microsoft.com/office/powerpoint/2010/main" val="341942544"/>
              </p:ext>
            </p:extLst>
          </p:nvPr>
        </p:nvGraphicFramePr>
        <p:xfrm>
          <a:off x="822722" y="1846264"/>
          <a:ext cx="75438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90028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Stories</a:t>
            </a:r>
            <a:endParaRPr lang="en-US" dirty="0"/>
          </a:p>
        </p:txBody>
      </p:sp>
      <p:graphicFrame>
        <p:nvGraphicFramePr>
          <p:cNvPr id="4" name="Content Placeholder 3"/>
          <p:cNvGraphicFramePr>
            <a:graphicFrameLocks noGrp="1"/>
          </p:cNvGraphicFramePr>
          <p:nvPr>
            <p:ph sz="quarter" idx="1"/>
            <p:extLst>
              <p:ext uri="{D42A27DB-BD31-4B8C-83A1-F6EECF244321}">
                <p14:modId xmlns:p14="http://schemas.microsoft.com/office/powerpoint/2010/main" val="3343614096"/>
              </p:ext>
            </p:extLst>
          </p:nvPr>
        </p:nvGraphicFramePr>
        <p:xfrm>
          <a:off x="822722" y="1846264"/>
          <a:ext cx="75438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473443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Interface Design</a:t>
            </a:r>
          </a:p>
        </p:txBody>
      </p:sp>
      <p:pic>
        <p:nvPicPr>
          <p:cNvPr id="4" name="image43.png"/>
          <p:cNvPicPr/>
          <p:nvPr/>
        </p:nvPicPr>
        <p:blipFill>
          <a:blip r:embed="rId2"/>
          <a:srcRect/>
          <a:stretch>
            <a:fillRect/>
          </a:stretch>
        </p:blipFill>
        <p:spPr>
          <a:xfrm>
            <a:off x="1981200" y="1845734"/>
            <a:ext cx="5548532" cy="4023360"/>
          </a:xfrm>
          <a:prstGeom prst="rect">
            <a:avLst/>
          </a:prstGeom>
          <a:ln/>
        </p:spPr>
      </p:pic>
    </p:spTree>
    <p:extLst>
      <p:ext uri="{BB962C8B-B14F-4D97-AF65-F5344CB8AC3E}">
        <p14:creationId xmlns:p14="http://schemas.microsoft.com/office/powerpoint/2010/main" val="31965406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Interface Design</a:t>
            </a:r>
          </a:p>
        </p:txBody>
      </p:sp>
      <p:pic>
        <p:nvPicPr>
          <p:cNvPr id="5" name="image13.png"/>
          <p:cNvPicPr/>
          <p:nvPr/>
        </p:nvPicPr>
        <p:blipFill>
          <a:blip r:embed="rId2"/>
          <a:srcRect/>
          <a:stretch>
            <a:fillRect/>
          </a:stretch>
        </p:blipFill>
        <p:spPr>
          <a:xfrm>
            <a:off x="1752600" y="1845734"/>
            <a:ext cx="6023021" cy="4031572"/>
          </a:xfrm>
          <a:prstGeom prst="rect">
            <a:avLst/>
          </a:prstGeom>
          <a:ln/>
        </p:spPr>
      </p:pic>
    </p:spTree>
    <p:extLst>
      <p:ext uri="{BB962C8B-B14F-4D97-AF65-F5344CB8AC3E}">
        <p14:creationId xmlns:p14="http://schemas.microsoft.com/office/powerpoint/2010/main" val="19240031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endParaRPr lang="en-US"/>
          </a:p>
        </p:txBody>
      </p:sp>
      <p:sp>
        <p:nvSpPr>
          <p:cNvPr id="4" name="Title 3"/>
          <p:cNvSpPr>
            <a:spLocks noGrp="1"/>
          </p:cNvSpPr>
          <p:nvPr>
            <p:ph type="title"/>
          </p:nvPr>
        </p:nvSpPr>
        <p:spPr/>
        <p:txBody>
          <a:bodyPr/>
          <a:lstStyle/>
          <a:p>
            <a:r>
              <a:rPr lang="en-US" dirty="0" smtClean="0"/>
              <a:t>The Company</a:t>
            </a:r>
            <a:endParaRPr lang="en-US" dirty="0"/>
          </a:p>
        </p:txBody>
      </p:sp>
    </p:spTree>
    <p:extLst>
      <p:ext uri="{BB962C8B-B14F-4D97-AF65-F5344CB8AC3E}">
        <p14:creationId xmlns:p14="http://schemas.microsoft.com/office/powerpoint/2010/main" val="3830091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Interface Design</a:t>
            </a:r>
          </a:p>
        </p:txBody>
      </p:sp>
      <p:pic>
        <p:nvPicPr>
          <p:cNvPr id="5" name="image25.png"/>
          <p:cNvPicPr/>
          <p:nvPr/>
        </p:nvPicPr>
        <p:blipFill>
          <a:blip r:embed="rId2"/>
          <a:srcRect/>
          <a:stretch>
            <a:fillRect/>
          </a:stretch>
        </p:blipFill>
        <p:spPr>
          <a:xfrm>
            <a:off x="1828800" y="1845735"/>
            <a:ext cx="5943286" cy="4041445"/>
          </a:xfrm>
          <a:prstGeom prst="rect">
            <a:avLst/>
          </a:prstGeom>
          <a:ln/>
        </p:spPr>
      </p:pic>
    </p:spTree>
    <p:extLst>
      <p:ext uri="{BB962C8B-B14F-4D97-AF65-F5344CB8AC3E}">
        <p14:creationId xmlns:p14="http://schemas.microsoft.com/office/powerpoint/2010/main" val="16227123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Interface Design</a:t>
            </a:r>
          </a:p>
        </p:txBody>
      </p:sp>
      <p:pic>
        <p:nvPicPr>
          <p:cNvPr id="7" name="image46.png"/>
          <p:cNvPicPr/>
          <p:nvPr/>
        </p:nvPicPr>
        <p:blipFill>
          <a:blip r:embed="rId2"/>
          <a:srcRect/>
          <a:stretch>
            <a:fillRect/>
          </a:stretch>
        </p:blipFill>
        <p:spPr>
          <a:xfrm>
            <a:off x="1981200" y="1831879"/>
            <a:ext cx="5790886" cy="4046702"/>
          </a:xfrm>
          <a:prstGeom prst="rect">
            <a:avLst/>
          </a:prstGeom>
          <a:ln/>
        </p:spPr>
      </p:pic>
    </p:spTree>
    <p:extLst>
      <p:ext uri="{BB962C8B-B14F-4D97-AF65-F5344CB8AC3E}">
        <p14:creationId xmlns:p14="http://schemas.microsoft.com/office/powerpoint/2010/main" val="35595337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Interface Design</a:t>
            </a:r>
          </a:p>
        </p:txBody>
      </p:sp>
      <p:pic>
        <p:nvPicPr>
          <p:cNvPr id="5" name="image49.png"/>
          <p:cNvPicPr/>
          <p:nvPr/>
        </p:nvPicPr>
        <p:blipFill>
          <a:blip r:embed="rId2"/>
          <a:srcRect/>
          <a:stretch>
            <a:fillRect/>
          </a:stretch>
        </p:blipFill>
        <p:spPr>
          <a:xfrm>
            <a:off x="1752600" y="1866516"/>
            <a:ext cx="5777628" cy="4023360"/>
          </a:xfrm>
          <a:prstGeom prst="rect">
            <a:avLst/>
          </a:prstGeom>
          <a:ln/>
        </p:spPr>
      </p:pic>
    </p:spTree>
    <p:extLst>
      <p:ext uri="{BB962C8B-B14F-4D97-AF65-F5344CB8AC3E}">
        <p14:creationId xmlns:p14="http://schemas.microsoft.com/office/powerpoint/2010/main" val="16194693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Interface Design</a:t>
            </a:r>
          </a:p>
        </p:txBody>
      </p:sp>
      <p:pic>
        <p:nvPicPr>
          <p:cNvPr id="5" name="image55.png"/>
          <p:cNvPicPr/>
          <p:nvPr/>
        </p:nvPicPr>
        <p:blipFill>
          <a:blip r:embed="rId2"/>
          <a:srcRect/>
          <a:stretch>
            <a:fillRect/>
          </a:stretch>
        </p:blipFill>
        <p:spPr>
          <a:xfrm>
            <a:off x="1828800" y="1845734"/>
            <a:ext cx="5626627" cy="4023360"/>
          </a:xfrm>
          <a:prstGeom prst="rect">
            <a:avLst/>
          </a:prstGeom>
          <a:ln/>
        </p:spPr>
      </p:pic>
    </p:spTree>
    <p:extLst>
      <p:ext uri="{BB962C8B-B14F-4D97-AF65-F5344CB8AC3E}">
        <p14:creationId xmlns:p14="http://schemas.microsoft.com/office/powerpoint/2010/main" val="3934434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Interface Design</a:t>
            </a:r>
          </a:p>
        </p:txBody>
      </p:sp>
      <p:pic>
        <p:nvPicPr>
          <p:cNvPr id="5" name="image42.png"/>
          <p:cNvPicPr/>
          <p:nvPr/>
        </p:nvPicPr>
        <p:blipFill>
          <a:blip r:embed="rId2"/>
          <a:srcRect/>
          <a:stretch>
            <a:fillRect/>
          </a:stretch>
        </p:blipFill>
        <p:spPr>
          <a:xfrm>
            <a:off x="1905000" y="1845734"/>
            <a:ext cx="5634951" cy="4039634"/>
          </a:xfrm>
          <a:prstGeom prst="rect">
            <a:avLst/>
          </a:prstGeom>
          <a:ln/>
        </p:spPr>
      </p:pic>
    </p:spTree>
    <p:extLst>
      <p:ext uri="{BB962C8B-B14F-4D97-AF65-F5344CB8AC3E}">
        <p14:creationId xmlns:p14="http://schemas.microsoft.com/office/powerpoint/2010/main" val="42243915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Interface Design</a:t>
            </a:r>
          </a:p>
        </p:txBody>
      </p:sp>
      <p:pic>
        <p:nvPicPr>
          <p:cNvPr id="5" name="image35.png"/>
          <p:cNvPicPr/>
          <p:nvPr/>
        </p:nvPicPr>
        <p:blipFill>
          <a:blip r:embed="rId2"/>
          <a:srcRect/>
          <a:stretch>
            <a:fillRect/>
          </a:stretch>
        </p:blipFill>
        <p:spPr>
          <a:xfrm>
            <a:off x="1981200" y="1845734"/>
            <a:ext cx="5625319" cy="4023360"/>
          </a:xfrm>
          <a:prstGeom prst="rect">
            <a:avLst/>
          </a:prstGeom>
          <a:ln/>
        </p:spPr>
      </p:pic>
    </p:spTree>
    <p:extLst>
      <p:ext uri="{BB962C8B-B14F-4D97-AF65-F5344CB8AC3E}">
        <p14:creationId xmlns:p14="http://schemas.microsoft.com/office/powerpoint/2010/main" val="38891031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Interface Design</a:t>
            </a:r>
          </a:p>
        </p:txBody>
      </p:sp>
      <p:pic>
        <p:nvPicPr>
          <p:cNvPr id="5" name="image50.png"/>
          <p:cNvPicPr/>
          <p:nvPr/>
        </p:nvPicPr>
        <p:blipFill>
          <a:blip r:embed="rId2"/>
          <a:srcRect/>
          <a:stretch>
            <a:fillRect/>
          </a:stretch>
        </p:blipFill>
        <p:spPr>
          <a:xfrm>
            <a:off x="1828800" y="1859589"/>
            <a:ext cx="5473074" cy="4023360"/>
          </a:xfrm>
          <a:prstGeom prst="rect">
            <a:avLst/>
          </a:prstGeom>
          <a:ln/>
        </p:spPr>
      </p:pic>
    </p:spTree>
    <p:extLst>
      <p:ext uri="{BB962C8B-B14F-4D97-AF65-F5344CB8AC3E}">
        <p14:creationId xmlns:p14="http://schemas.microsoft.com/office/powerpoint/2010/main" val="233960025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Learnability</a:t>
            </a:r>
            <a:endParaRPr lang="en-US" dirty="0"/>
          </a:p>
        </p:txBody>
      </p:sp>
      <p:sp>
        <p:nvSpPr>
          <p:cNvPr id="4" name="Text Placeholder 3"/>
          <p:cNvSpPr>
            <a:spLocks noGrp="1"/>
          </p:cNvSpPr>
          <p:nvPr>
            <p:ph type="body" idx="2"/>
          </p:nvPr>
        </p:nvSpPr>
        <p:spPr/>
        <p:txBody>
          <a:bodyPr>
            <a:normAutofit/>
          </a:bodyPr>
          <a:lstStyle/>
          <a:p>
            <a:pPr lvl="0"/>
            <a:r>
              <a:rPr lang="en-US" sz="1600" dirty="0" smtClean="0"/>
              <a:t>PREDICTABILITY</a:t>
            </a:r>
          </a:p>
          <a:p>
            <a:pPr marL="285750" lvl="0" indent="-285750">
              <a:buClr>
                <a:schemeClr val="bg2"/>
              </a:buClr>
              <a:buFont typeface="Wingdings" panose="05000000000000000000" pitchFamily="2" charset="2"/>
              <a:buChar char="v"/>
            </a:pPr>
            <a:r>
              <a:rPr lang="en-US" sz="1600" dirty="0"/>
              <a:t>The number of notifications is easily seen</a:t>
            </a:r>
          </a:p>
          <a:p>
            <a:pPr marL="285750" lvl="0" indent="-285750">
              <a:buClr>
                <a:schemeClr val="bg2"/>
              </a:buClr>
              <a:buFont typeface="Wingdings" panose="05000000000000000000" pitchFamily="2" charset="2"/>
              <a:buChar char="v"/>
            </a:pPr>
            <a:r>
              <a:rPr lang="en-US" sz="1600" dirty="0"/>
              <a:t>The type of notification selected is easily seen through a different colored icon </a:t>
            </a:r>
          </a:p>
          <a:p>
            <a:pPr lvl="0"/>
            <a:endParaRPr lang="en-US" sz="1600" dirty="0" smtClean="0"/>
          </a:p>
          <a:p>
            <a:pPr lvl="0"/>
            <a:endParaRPr lang="en-US" sz="1600" dirty="0"/>
          </a:p>
          <a:p>
            <a:endParaRPr lang="en-US" sz="1600" dirty="0"/>
          </a:p>
        </p:txBody>
      </p:sp>
      <p:pic>
        <p:nvPicPr>
          <p:cNvPr id="5" name="Picture 4"/>
          <p:cNvPicPr>
            <a:picLocks noChangeAspect="1"/>
          </p:cNvPicPr>
          <p:nvPr/>
        </p:nvPicPr>
        <p:blipFill rotWithShape="1">
          <a:blip r:embed="rId2"/>
          <a:srcRect l="36403" t="11188" r="33601" b="48683"/>
          <a:stretch/>
        </p:blipFill>
        <p:spPr>
          <a:xfrm>
            <a:off x="3316915" y="277436"/>
            <a:ext cx="4093814" cy="4107527"/>
          </a:xfrm>
          <a:prstGeom prst="rect">
            <a:avLst/>
          </a:prstGeom>
          <a:ln>
            <a:solidFill>
              <a:schemeClr val="accent2"/>
            </a:solidFill>
          </a:ln>
        </p:spPr>
      </p:pic>
      <p:pic>
        <p:nvPicPr>
          <p:cNvPr id="6" name="Picture 5"/>
          <p:cNvPicPr>
            <a:picLocks noChangeAspect="1"/>
          </p:cNvPicPr>
          <p:nvPr/>
        </p:nvPicPr>
        <p:blipFill rotWithShape="1">
          <a:blip r:embed="rId3"/>
          <a:srcRect l="33018" t="11405" r="33637" b="47030"/>
          <a:stretch/>
        </p:blipFill>
        <p:spPr>
          <a:xfrm>
            <a:off x="4726273" y="2695400"/>
            <a:ext cx="4108046" cy="3840484"/>
          </a:xfrm>
          <a:prstGeom prst="rect">
            <a:avLst/>
          </a:prstGeom>
          <a:ln>
            <a:solidFill>
              <a:schemeClr val="accent2"/>
            </a:solidFill>
          </a:ln>
        </p:spPr>
      </p:pic>
    </p:spTree>
    <p:extLst>
      <p:ext uri="{BB962C8B-B14F-4D97-AF65-F5344CB8AC3E}">
        <p14:creationId xmlns:p14="http://schemas.microsoft.com/office/powerpoint/2010/main" val="18030004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Learnability</a:t>
            </a:r>
            <a:endParaRPr lang="en-US" dirty="0"/>
          </a:p>
        </p:txBody>
      </p:sp>
      <p:sp>
        <p:nvSpPr>
          <p:cNvPr id="4" name="Text Placeholder 3"/>
          <p:cNvSpPr>
            <a:spLocks noGrp="1"/>
          </p:cNvSpPr>
          <p:nvPr>
            <p:ph type="body" idx="2"/>
          </p:nvPr>
        </p:nvSpPr>
        <p:spPr/>
        <p:txBody>
          <a:bodyPr>
            <a:normAutofit/>
          </a:bodyPr>
          <a:lstStyle/>
          <a:p>
            <a:pPr lvl="0"/>
            <a:r>
              <a:rPr lang="en-US" sz="1600" dirty="0" smtClean="0"/>
              <a:t>SYNTHESIZABILITY</a:t>
            </a:r>
          </a:p>
          <a:p>
            <a:pPr marL="285750" lvl="0" indent="-285750">
              <a:buClr>
                <a:schemeClr val="bg2"/>
              </a:buClr>
              <a:buFont typeface="Wingdings" panose="05000000000000000000" pitchFamily="2" charset="2"/>
              <a:buChar char="v"/>
            </a:pPr>
            <a:r>
              <a:rPr lang="en-US" sz="1600" dirty="0" smtClean="0"/>
              <a:t>The </a:t>
            </a:r>
            <a:r>
              <a:rPr lang="en-US" sz="1600" dirty="0"/>
              <a:t>list of elements is automatically updated upon adding and editing an item.</a:t>
            </a:r>
          </a:p>
          <a:p>
            <a:pPr lvl="0"/>
            <a:endParaRPr lang="en-US" sz="1600" dirty="0" smtClean="0"/>
          </a:p>
          <a:p>
            <a:pPr lvl="0"/>
            <a:endParaRPr lang="en-US" sz="1600" dirty="0"/>
          </a:p>
          <a:p>
            <a:endParaRPr lang="en-US" sz="1600" dirty="0"/>
          </a:p>
        </p:txBody>
      </p:sp>
      <p:sp>
        <p:nvSpPr>
          <p:cNvPr id="3" name="Content Placeholder 2"/>
          <p:cNvSpPr>
            <a:spLocks noGrp="1"/>
          </p:cNvSpPr>
          <p:nvPr>
            <p:ph sz="quarter" idx="1"/>
          </p:nvPr>
        </p:nvSpPr>
        <p:spPr/>
        <p:txBody>
          <a:bodyPr/>
          <a:lstStyle/>
          <a:p>
            <a:endParaRPr lang="en-US" dirty="0"/>
          </a:p>
        </p:txBody>
      </p:sp>
      <p:pic>
        <p:nvPicPr>
          <p:cNvPr id="7" name="Picture 6"/>
          <p:cNvPicPr>
            <a:picLocks noChangeAspect="1"/>
          </p:cNvPicPr>
          <p:nvPr/>
        </p:nvPicPr>
        <p:blipFill rotWithShape="1">
          <a:blip r:embed="rId2"/>
          <a:srcRect l="7848" t="11331" r="33497" b="22479"/>
          <a:stretch/>
        </p:blipFill>
        <p:spPr>
          <a:xfrm>
            <a:off x="3263304" y="594360"/>
            <a:ext cx="4952489" cy="4191511"/>
          </a:xfrm>
          <a:prstGeom prst="rect">
            <a:avLst/>
          </a:prstGeom>
        </p:spPr>
      </p:pic>
      <p:pic>
        <p:nvPicPr>
          <p:cNvPr id="8" name="Picture 7"/>
          <p:cNvPicPr>
            <a:picLocks noChangeAspect="1"/>
          </p:cNvPicPr>
          <p:nvPr/>
        </p:nvPicPr>
        <p:blipFill rotWithShape="1">
          <a:blip r:embed="rId3"/>
          <a:srcRect l="7822" t="11336" r="33667" b="22537"/>
          <a:stretch/>
        </p:blipFill>
        <p:spPr>
          <a:xfrm>
            <a:off x="4400167" y="2580571"/>
            <a:ext cx="4510631" cy="3823297"/>
          </a:xfrm>
          <a:prstGeom prst="rect">
            <a:avLst/>
          </a:prstGeom>
        </p:spPr>
      </p:pic>
    </p:spTree>
    <p:extLst>
      <p:ext uri="{BB962C8B-B14F-4D97-AF65-F5344CB8AC3E}">
        <p14:creationId xmlns:p14="http://schemas.microsoft.com/office/powerpoint/2010/main" val="3358159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Learnability</a:t>
            </a:r>
            <a:endParaRPr lang="en-US" dirty="0"/>
          </a:p>
        </p:txBody>
      </p:sp>
      <p:sp>
        <p:nvSpPr>
          <p:cNvPr id="4" name="Text Placeholder 3"/>
          <p:cNvSpPr>
            <a:spLocks noGrp="1"/>
          </p:cNvSpPr>
          <p:nvPr>
            <p:ph type="body" idx="2"/>
          </p:nvPr>
        </p:nvSpPr>
        <p:spPr/>
        <p:txBody>
          <a:bodyPr>
            <a:normAutofit/>
          </a:bodyPr>
          <a:lstStyle/>
          <a:p>
            <a:pPr lvl="0"/>
            <a:r>
              <a:rPr lang="en-US" sz="1600" dirty="0" smtClean="0"/>
              <a:t>FAMILIARITY</a:t>
            </a:r>
          </a:p>
          <a:p>
            <a:pPr marL="285750" lvl="0" indent="-285750">
              <a:buClr>
                <a:schemeClr val="bg2"/>
              </a:buClr>
              <a:buFont typeface="Wingdings" panose="05000000000000000000" pitchFamily="2" charset="2"/>
              <a:buChar char="v"/>
            </a:pPr>
            <a:r>
              <a:rPr lang="en-US" sz="1600" dirty="0" smtClean="0"/>
              <a:t>The </a:t>
            </a:r>
            <a:r>
              <a:rPr lang="en-US" sz="1600" dirty="0"/>
              <a:t>presentation of the notifications is similar to Facebook’s notifications </a:t>
            </a:r>
            <a:r>
              <a:rPr lang="en-US" sz="1600" dirty="0" smtClean="0"/>
              <a:t>interface</a:t>
            </a:r>
          </a:p>
          <a:p>
            <a:pPr marL="285750" lvl="0" indent="-285750">
              <a:buClr>
                <a:schemeClr val="bg2"/>
              </a:buClr>
              <a:buFont typeface="Wingdings" panose="05000000000000000000" pitchFamily="2" charset="2"/>
              <a:buChar char="v"/>
            </a:pPr>
            <a:r>
              <a:rPr lang="en-US" sz="1600" dirty="0" smtClean="0"/>
              <a:t>The </a:t>
            </a:r>
            <a:r>
              <a:rPr lang="en-US" sz="1600" dirty="0"/>
              <a:t>tab interface is similar to web browsers</a:t>
            </a:r>
          </a:p>
          <a:p>
            <a:pPr lvl="0"/>
            <a:endParaRPr lang="en-US" sz="1600" dirty="0" smtClean="0"/>
          </a:p>
          <a:p>
            <a:pPr lvl="0"/>
            <a:endParaRPr lang="en-US" sz="1600" dirty="0"/>
          </a:p>
          <a:p>
            <a:endParaRPr lang="en-US" sz="1600" dirty="0"/>
          </a:p>
        </p:txBody>
      </p:sp>
      <p:sp>
        <p:nvSpPr>
          <p:cNvPr id="3" name="Content Placeholder 2"/>
          <p:cNvSpPr>
            <a:spLocks noGrp="1"/>
          </p:cNvSpPr>
          <p:nvPr>
            <p:ph sz="quarter" idx="1"/>
          </p:nvPr>
        </p:nvSpPr>
        <p:spPr/>
        <p:txBody>
          <a:bodyPr/>
          <a:lstStyle/>
          <a:p>
            <a:endParaRPr lang="en-US" dirty="0"/>
          </a:p>
        </p:txBody>
      </p:sp>
      <p:pic>
        <p:nvPicPr>
          <p:cNvPr id="5" name="Picture 4"/>
          <p:cNvPicPr>
            <a:picLocks noChangeAspect="1"/>
          </p:cNvPicPr>
          <p:nvPr/>
        </p:nvPicPr>
        <p:blipFill rotWithShape="1">
          <a:blip r:embed="rId2"/>
          <a:srcRect l="59287" t="11405" r="33637" b="73724"/>
          <a:stretch/>
        </p:blipFill>
        <p:spPr>
          <a:xfrm>
            <a:off x="5079983" y="895613"/>
            <a:ext cx="1910114" cy="3010993"/>
          </a:xfrm>
          <a:prstGeom prst="rect">
            <a:avLst/>
          </a:prstGeom>
          <a:ln>
            <a:solidFill>
              <a:schemeClr val="accent2"/>
            </a:solidFill>
          </a:ln>
        </p:spPr>
      </p:pic>
      <p:pic>
        <p:nvPicPr>
          <p:cNvPr id="6" name="Picture 5"/>
          <p:cNvPicPr>
            <a:picLocks noChangeAspect="1"/>
          </p:cNvPicPr>
          <p:nvPr/>
        </p:nvPicPr>
        <p:blipFill rotWithShape="1">
          <a:blip r:embed="rId3"/>
          <a:srcRect l="7822" t="11337" r="67222" b="82560"/>
          <a:stretch/>
        </p:blipFill>
        <p:spPr>
          <a:xfrm>
            <a:off x="3600450" y="4673259"/>
            <a:ext cx="5035638" cy="923606"/>
          </a:xfrm>
          <a:prstGeom prst="rect">
            <a:avLst/>
          </a:prstGeom>
        </p:spPr>
      </p:pic>
    </p:spTree>
    <p:extLst>
      <p:ext uri="{BB962C8B-B14F-4D97-AF65-F5344CB8AC3E}">
        <p14:creationId xmlns:p14="http://schemas.microsoft.com/office/powerpoint/2010/main" val="6027922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CAI-STA</a:t>
            </a:r>
            <a:endParaRPr lang="en-US" dirty="0"/>
          </a:p>
        </p:txBody>
      </p:sp>
      <p:sp>
        <p:nvSpPr>
          <p:cNvPr id="2" name="Content Placeholder 1"/>
          <p:cNvSpPr>
            <a:spLocks noGrp="1"/>
          </p:cNvSpPr>
          <p:nvPr>
            <p:ph sz="quarter" idx="1"/>
          </p:nvPr>
        </p:nvSpPr>
        <p:spPr/>
        <p:txBody>
          <a:bodyPr>
            <a:normAutofit/>
          </a:bodyPr>
          <a:lstStyle/>
          <a:p>
            <a:r>
              <a:rPr lang="en-US" dirty="0" smtClean="0"/>
              <a:t>Headquartered </a:t>
            </a:r>
            <a:r>
              <a:rPr lang="en-US" dirty="0"/>
              <a:t>in Metro Manila, Philippines. </a:t>
            </a:r>
            <a:endParaRPr lang="en-US" dirty="0" smtClean="0"/>
          </a:p>
          <a:p>
            <a:r>
              <a:rPr lang="en-US" dirty="0" smtClean="0"/>
              <a:t>CAI’s </a:t>
            </a:r>
            <a:r>
              <a:rPr lang="en-US" dirty="0"/>
              <a:t>global presence in the Asia Pacific Region. </a:t>
            </a:r>
          </a:p>
          <a:p>
            <a:r>
              <a:rPr lang="en-US" dirty="0"/>
              <a:t> </a:t>
            </a:r>
            <a:r>
              <a:rPr lang="en-US" dirty="0" smtClean="0"/>
              <a:t>marketing </a:t>
            </a:r>
            <a:r>
              <a:rPr lang="en-US" dirty="0"/>
              <a:t>and sales platform </a:t>
            </a:r>
            <a:endParaRPr lang="en-US" dirty="0" smtClean="0"/>
          </a:p>
          <a:p>
            <a:r>
              <a:rPr lang="en-US" dirty="0" smtClean="0"/>
              <a:t>offers </a:t>
            </a:r>
            <a:r>
              <a:rPr lang="en-US" dirty="0"/>
              <a:t>CAI tools, application services and consulting </a:t>
            </a:r>
            <a:endParaRPr lang="en-US" dirty="0" smtClean="0"/>
          </a:p>
          <a:p>
            <a:pPr lvl="1"/>
            <a:r>
              <a:rPr lang="en-US" dirty="0" smtClean="0"/>
              <a:t>to </a:t>
            </a:r>
            <a:r>
              <a:rPr lang="en-US" dirty="0"/>
              <a:t>improve the Information Communication Technology management of its clients, </a:t>
            </a:r>
          </a:p>
          <a:p>
            <a:endParaRPr lang="en-US" dirty="0"/>
          </a:p>
        </p:txBody>
      </p:sp>
    </p:spTree>
    <p:extLst>
      <p:ext uri="{BB962C8B-B14F-4D97-AF65-F5344CB8AC3E}">
        <p14:creationId xmlns:p14="http://schemas.microsoft.com/office/powerpoint/2010/main" val="16183536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Learnability</a:t>
            </a:r>
            <a:endParaRPr lang="en-US" dirty="0"/>
          </a:p>
        </p:txBody>
      </p:sp>
      <p:sp>
        <p:nvSpPr>
          <p:cNvPr id="4" name="Text Placeholder 3"/>
          <p:cNvSpPr>
            <a:spLocks noGrp="1"/>
          </p:cNvSpPr>
          <p:nvPr>
            <p:ph type="body" idx="2"/>
          </p:nvPr>
        </p:nvSpPr>
        <p:spPr/>
        <p:txBody>
          <a:bodyPr>
            <a:normAutofit/>
          </a:bodyPr>
          <a:lstStyle/>
          <a:p>
            <a:pPr lvl="0"/>
            <a:r>
              <a:rPr lang="en-US" sz="1600" dirty="0" smtClean="0"/>
              <a:t>GENERALIZABILITY</a:t>
            </a:r>
          </a:p>
          <a:p>
            <a:pPr marL="285750" lvl="0" indent="-285750">
              <a:buClr>
                <a:schemeClr val="bg2"/>
              </a:buClr>
              <a:buFont typeface="Wingdings" panose="05000000000000000000" pitchFamily="2" charset="2"/>
              <a:buChar char="v"/>
            </a:pPr>
            <a:r>
              <a:rPr lang="en-US" sz="1600" dirty="0" smtClean="0"/>
              <a:t>The </a:t>
            </a:r>
            <a:r>
              <a:rPr lang="en-US" sz="1600" dirty="0"/>
              <a:t>icons used are similar to Windows and Mac icons</a:t>
            </a:r>
          </a:p>
          <a:p>
            <a:pPr lvl="0"/>
            <a:endParaRPr lang="en-US" sz="1600" dirty="0" smtClean="0"/>
          </a:p>
          <a:p>
            <a:pPr lvl="0"/>
            <a:endParaRPr lang="en-US" sz="1600" dirty="0"/>
          </a:p>
          <a:p>
            <a:endParaRPr lang="en-US" sz="1600" dirty="0"/>
          </a:p>
        </p:txBody>
      </p:sp>
      <p:sp>
        <p:nvSpPr>
          <p:cNvPr id="10" name="Content Placeholder 9"/>
          <p:cNvSpPr>
            <a:spLocks noGrp="1"/>
          </p:cNvSpPr>
          <p:nvPr>
            <p:ph sz="quarter" idx="1"/>
          </p:nvPr>
        </p:nvSpPr>
        <p:spPr/>
        <p:txBody>
          <a:bodyPr/>
          <a:lstStyle/>
          <a:p>
            <a:endParaRPr lang="en-US" dirty="0"/>
          </a:p>
        </p:txBody>
      </p:sp>
      <p:pic>
        <p:nvPicPr>
          <p:cNvPr id="5" name="Picture 4"/>
          <p:cNvPicPr>
            <a:picLocks noChangeAspect="1"/>
          </p:cNvPicPr>
          <p:nvPr/>
        </p:nvPicPr>
        <p:blipFill rotWithShape="1">
          <a:blip r:embed="rId2"/>
          <a:srcRect l="54543" t="11405" r="39666" b="72735"/>
          <a:stretch/>
        </p:blipFill>
        <p:spPr>
          <a:xfrm>
            <a:off x="3553273" y="1210268"/>
            <a:ext cx="2029784" cy="4169370"/>
          </a:xfrm>
          <a:prstGeom prst="rect">
            <a:avLst/>
          </a:prstGeom>
          <a:ln>
            <a:solidFill>
              <a:schemeClr val="accent2"/>
            </a:solidFill>
          </a:ln>
        </p:spPr>
      </p:pic>
      <p:pic>
        <p:nvPicPr>
          <p:cNvPr id="9" name="Picture 8"/>
          <p:cNvPicPr>
            <a:picLocks noChangeAspect="1"/>
          </p:cNvPicPr>
          <p:nvPr/>
        </p:nvPicPr>
        <p:blipFill rotWithShape="1">
          <a:blip r:embed="rId3"/>
          <a:srcRect r="74862" b="76046"/>
          <a:stretch/>
        </p:blipFill>
        <p:spPr>
          <a:xfrm>
            <a:off x="6149187" y="731521"/>
            <a:ext cx="2167865" cy="1549341"/>
          </a:xfrm>
          <a:prstGeom prst="rect">
            <a:avLst/>
          </a:prstGeom>
        </p:spPr>
      </p:pic>
      <p:pic>
        <p:nvPicPr>
          <p:cNvPr id="1026" name="Picture 2" descr="http://www.macobserver.com/imgs/tmo_articles/20130222-02-Preview1.jpg"/>
          <p:cNvPicPr>
            <a:picLocks noChangeAspect="1" noChangeArrowheads="1"/>
          </p:cNvPicPr>
          <p:nvPr/>
        </p:nvPicPr>
        <p:blipFill rotWithShape="1">
          <a:blip r:embed="rId4">
            <a:extLst>
              <a:ext uri="{28A0092B-C50C-407E-A947-70E740481C1C}">
                <a14:useLocalDpi xmlns:a14="http://schemas.microsoft.com/office/drawing/2010/main" val="0"/>
              </a:ext>
            </a:extLst>
          </a:blip>
          <a:srcRect l="47619"/>
          <a:stretch/>
        </p:blipFill>
        <p:spPr bwMode="auto">
          <a:xfrm>
            <a:off x="6149187" y="2441258"/>
            <a:ext cx="2245190" cy="18383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pazsoftware.com/Counter4MacButtonLg.jpg"/>
          <p:cNvPicPr>
            <a:picLocks noChangeAspect="1" noChangeArrowheads="1"/>
          </p:cNvPicPr>
          <p:nvPr/>
        </p:nvPicPr>
        <p:blipFill rotWithShape="1">
          <a:blip r:embed="rId5">
            <a:extLst>
              <a:ext uri="{28A0092B-C50C-407E-A947-70E740481C1C}">
                <a14:useLocalDpi xmlns:a14="http://schemas.microsoft.com/office/drawing/2010/main" val="0"/>
              </a:ext>
            </a:extLst>
          </a:blip>
          <a:srcRect l="114" t="-486" r="54986" b="49793"/>
          <a:stretch/>
        </p:blipFill>
        <p:spPr bwMode="auto">
          <a:xfrm>
            <a:off x="6149187" y="4439978"/>
            <a:ext cx="2167865" cy="1538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74012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Learnability</a:t>
            </a:r>
            <a:endParaRPr lang="en-US" dirty="0"/>
          </a:p>
        </p:txBody>
      </p:sp>
      <p:sp>
        <p:nvSpPr>
          <p:cNvPr id="4" name="Text Placeholder 3"/>
          <p:cNvSpPr>
            <a:spLocks noGrp="1"/>
          </p:cNvSpPr>
          <p:nvPr>
            <p:ph type="body" idx="2"/>
          </p:nvPr>
        </p:nvSpPr>
        <p:spPr/>
        <p:txBody>
          <a:bodyPr>
            <a:normAutofit/>
          </a:bodyPr>
          <a:lstStyle/>
          <a:p>
            <a:pPr lvl="0"/>
            <a:r>
              <a:rPr lang="en-US" sz="1600" dirty="0" smtClean="0"/>
              <a:t>CONSISTENCY</a:t>
            </a:r>
          </a:p>
          <a:p>
            <a:pPr marL="285750" lvl="0" indent="-285750">
              <a:buClr>
                <a:schemeClr val="bg2"/>
              </a:buClr>
              <a:buFont typeface="Wingdings" panose="05000000000000000000" pitchFamily="2" charset="2"/>
              <a:buChar char="v"/>
            </a:pPr>
            <a:r>
              <a:rPr lang="en-US" sz="1600" dirty="0" smtClean="0"/>
              <a:t>The </a:t>
            </a:r>
            <a:r>
              <a:rPr lang="en-US" sz="1600" dirty="0"/>
              <a:t>modules with similar purposes (ex. add item, add supplier, add employee) have similar </a:t>
            </a:r>
            <a:r>
              <a:rPr lang="en-US" sz="1600" dirty="0" smtClean="0"/>
              <a:t>layouts</a:t>
            </a:r>
          </a:p>
          <a:p>
            <a:pPr marL="285750" lvl="0" indent="-285750">
              <a:buClr>
                <a:schemeClr val="bg2"/>
              </a:buClr>
              <a:buFont typeface="Wingdings" panose="05000000000000000000" pitchFamily="2" charset="2"/>
              <a:buChar char="v"/>
            </a:pPr>
            <a:r>
              <a:rPr lang="en-US" sz="1600" dirty="0" smtClean="0"/>
              <a:t>Notifications have similar layouts</a:t>
            </a:r>
          </a:p>
          <a:p>
            <a:pPr lvl="0"/>
            <a:endParaRPr lang="en-US" sz="1600" dirty="0" smtClean="0"/>
          </a:p>
          <a:p>
            <a:pPr lvl="0"/>
            <a:endParaRPr lang="en-US" sz="1600" dirty="0"/>
          </a:p>
          <a:p>
            <a:endParaRPr lang="en-US" sz="1600" dirty="0"/>
          </a:p>
        </p:txBody>
      </p:sp>
      <p:sp>
        <p:nvSpPr>
          <p:cNvPr id="3" name="Content Placeholder 2"/>
          <p:cNvSpPr>
            <a:spLocks noGrp="1"/>
          </p:cNvSpPr>
          <p:nvPr>
            <p:ph sz="quarter" idx="1"/>
          </p:nvPr>
        </p:nvSpPr>
        <p:spPr/>
        <p:txBody>
          <a:bodyPr/>
          <a:lstStyle/>
          <a:p>
            <a:endParaRPr lang="en-US" dirty="0"/>
          </a:p>
        </p:txBody>
      </p:sp>
      <p:pic>
        <p:nvPicPr>
          <p:cNvPr id="7" name="Picture 6"/>
          <p:cNvPicPr>
            <a:picLocks noChangeAspect="1"/>
          </p:cNvPicPr>
          <p:nvPr/>
        </p:nvPicPr>
        <p:blipFill rotWithShape="1">
          <a:blip r:embed="rId2"/>
          <a:srcRect l="19027" t="26420" r="60336" b="59477"/>
          <a:stretch/>
        </p:blipFill>
        <p:spPr>
          <a:xfrm>
            <a:off x="3393047" y="3703007"/>
            <a:ext cx="3561363" cy="1825271"/>
          </a:xfrm>
          <a:prstGeom prst="rect">
            <a:avLst/>
          </a:prstGeom>
        </p:spPr>
      </p:pic>
      <p:pic>
        <p:nvPicPr>
          <p:cNvPr id="6" name="Picture 5"/>
          <p:cNvPicPr>
            <a:picLocks noChangeAspect="1"/>
          </p:cNvPicPr>
          <p:nvPr/>
        </p:nvPicPr>
        <p:blipFill rotWithShape="1">
          <a:blip r:embed="rId3"/>
          <a:srcRect l="26464" t="36448" r="52231" b="47150"/>
          <a:stretch/>
        </p:blipFill>
        <p:spPr>
          <a:xfrm>
            <a:off x="5115671" y="4399086"/>
            <a:ext cx="3677477" cy="2123371"/>
          </a:xfrm>
          <a:prstGeom prst="rect">
            <a:avLst/>
          </a:prstGeom>
        </p:spPr>
      </p:pic>
      <p:pic>
        <p:nvPicPr>
          <p:cNvPr id="8" name="Picture 7"/>
          <p:cNvPicPr>
            <a:picLocks noChangeAspect="1"/>
          </p:cNvPicPr>
          <p:nvPr/>
        </p:nvPicPr>
        <p:blipFill rotWithShape="1">
          <a:blip r:embed="rId4"/>
          <a:srcRect l="7822" t="11336" r="33667" b="22537"/>
          <a:stretch/>
        </p:blipFill>
        <p:spPr>
          <a:xfrm>
            <a:off x="3332344" y="198385"/>
            <a:ext cx="3451202" cy="2925305"/>
          </a:xfrm>
          <a:prstGeom prst="rect">
            <a:avLst/>
          </a:prstGeom>
        </p:spPr>
      </p:pic>
      <p:pic>
        <p:nvPicPr>
          <p:cNvPr id="9" name="Picture 8"/>
          <p:cNvPicPr>
            <a:picLocks noChangeAspect="1"/>
          </p:cNvPicPr>
          <p:nvPr/>
        </p:nvPicPr>
        <p:blipFill rotWithShape="1">
          <a:blip r:embed="rId5"/>
          <a:srcRect l="5864" t="7100" r="35644" b="26788"/>
          <a:stretch/>
        </p:blipFill>
        <p:spPr>
          <a:xfrm>
            <a:off x="5238195" y="582233"/>
            <a:ext cx="3626915" cy="3074593"/>
          </a:xfrm>
          <a:prstGeom prst="rect">
            <a:avLst/>
          </a:prstGeom>
        </p:spPr>
      </p:pic>
    </p:spTree>
    <p:extLst>
      <p:ext uri="{BB962C8B-B14F-4D97-AF65-F5344CB8AC3E}">
        <p14:creationId xmlns:p14="http://schemas.microsoft.com/office/powerpoint/2010/main" val="39546741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Interface Design</a:t>
            </a:r>
            <a:endParaRPr lang="en-US" dirty="0"/>
          </a:p>
        </p:txBody>
      </p:sp>
      <p:graphicFrame>
        <p:nvGraphicFramePr>
          <p:cNvPr id="5" name="Content Placeholder 4"/>
          <p:cNvGraphicFramePr>
            <a:graphicFrameLocks noGrp="1"/>
          </p:cNvGraphicFramePr>
          <p:nvPr>
            <p:ph sz="quarter" idx="1"/>
            <p:extLst>
              <p:ext uri="{D42A27DB-BD31-4B8C-83A1-F6EECF244321}">
                <p14:modId xmlns:p14="http://schemas.microsoft.com/office/powerpoint/2010/main" val="2479764042"/>
              </p:ext>
            </p:extLst>
          </p:nvPr>
        </p:nvGraphicFramePr>
        <p:xfrm>
          <a:off x="822722" y="1846264"/>
          <a:ext cx="75438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95398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Flexibility</a:t>
            </a:r>
            <a:endParaRPr lang="en-US" dirty="0"/>
          </a:p>
        </p:txBody>
      </p:sp>
      <p:sp>
        <p:nvSpPr>
          <p:cNvPr id="4" name="Text Placeholder 3"/>
          <p:cNvSpPr>
            <a:spLocks noGrp="1"/>
          </p:cNvSpPr>
          <p:nvPr>
            <p:ph type="body" idx="2"/>
          </p:nvPr>
        </p:nvSpPr>
        <p:spPr/>
        <p:txBody>
          <a:bodyPr>
            <a:normAutofit/>
          </a:bodyPr>
          <a:lstStyle/>
          <a:p>
            <a:pPr lvl="0"/>
            <a:r>
              <a:rPr lang="en-US" sz="1600" dirty="0" smtClean="0"/>
              <a:t>DIALOGUE INITIATIVE</a:t>
            </a:r>
          </a:p>
          <a:p>
            <a:pPr marL="342900" lvl="0" indent="-342900">
              <a:buClr>
                <a:schemeClr val="bg2"/>
              </a:buClr>
              <a:buFont typeface="Wingdings" panose="05000000000000000000" pitchFamily="2" charset="2"/>
              <a:buChar char="v"/>
            </a:pPr>
            <a:r>
              <a:rPr lang="en-US" sz="1600" dirty="0" smtClean="0"/>
              <a:t>System </a:t>
            </a:r>
            <a:r>
              <a:rPr lang="en-US" sz="1600" dirty="0"/>
              <a:t>prompts user with notifications </a:t>
            </a:r>
          </a:p>
          <a:p>
            <a:pPr lvl="0"/>
            <a:endParaRPr lang="en-US" sz="1600" dirty="0" smtClean="0"/>
          </a:p>
          <a:p>
            <a:pPr lvl="0"/>
            <a:endParaRPr lang="en-US" sz="1600" dirty="0"/>
          </a:p>
          <a:p>
            <a:endParaRPr lang="en-US" sz="1600" dirty="0"/>
          </a:p>
        </p:txBody>
      </p:sp>
      <p:sp>
        <p:nvSpPr>
          <p:cNvPr id="3" name="Content Placeholder 2"/>
          <p:cNvSpPr>
            <a:spLocks noGrp="1"/>
          </p:cNvSpPr>
          <p:nvPr>
            <p:ph sz="quarter" idx="1"/>
          </p:nvPr>
        </p:nvSpPr>
        <p:spPr/>
        <p:txBody>
          <a:bodyPr/>
          <a:lstStyle/>
          <a:p>
            <a:endParaRPr lang="en-US" dirty="0"/>
          </a:p>
        </p:txBody>
      </p:sp>
      <p:pic>
        <p:nvPicPr>
          <p:cNvPr id="5" name="Picture 4"/>
          <p:cNvPicPr>
            <a:picLocks noChangeAspect="1"/>
          </p:cNvPicPr>
          <p:nvPr/>
        </p:nvPicPr>
        <p:blipFill rotWithShape="1">
          <a:blip r:embed="rId2"/>
          <a:srcRect l="26464" t="36448" r="52231" b="47150"/>
          <a:stretch/>
        </p:blipFill>
        <p:spPr>
          <a:xfrm>
            <a:off x="3695956" y="2037456"/>
            <a:ext cx="4878503" cy="2816842"/>
          </a:xfrm>
          <a:prstGeom prst="rect">
            <a:avLst/>
          </a:prstGeom>
        </p:spPr>
      </p:pic>
    </p:spTree>
    <p:extLst>
      <p:ext uri="{BB962C8B-B14F-4D97-AF65-F5344CB8AC3E}">
        <p14:creationId xmlns:p14="http://schemas.microsoft.com/office/powerpoint/2010/main" val="34512965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Flexibility</a:t>
            </a:r>
            <a:endParaRPr lang="en-US" dirty="0"/>
          </a:p>
        </p:txBody>
      </p:sp>
      <p:sp>
        <p:nvSpPr>
          <p:cNvPr id="4" name="Text Placeholder 3"/>
          <p:cNvSpPr>
            <a:spLocks noGrp="1"/>
          </p:cNvSpPr>
          <p:nvPr>
            <p:ph type="body" idx="2"/>
          </p:nvPr>
        </p:nvSpPr>
        <p:spPr/>
        <p:txBody>
          <a:bodyPr>
            <a:normAutofit/>
          </a:bodyPr>
          <a:lstStyle/>
          <a:p>
            <a:pPr lvl="0"/>
            <a:r>
              <a:rPr lang="en-US" sz="1600" dirty="0" smtClean="0"/>
              <a:t>TASK MIGRATABILITY</a:t>
            </a:r>
          </a:p>
          <a:p>
            <a:pPr marL="285750" lvl="0" indent="-285750">
              <a:buClr>
                <a:schemeClr val="bg2"/>
              </a:buClr>
              <a:buFont typeface="Wingdings" panose="05000000000000000000" pitchFamily="2" charset="2"/>
              <a:buChar char="v"/>
            </a:pPr>
            <a:r>
              <a:rPr lang="en-US" sz="1600" dirty="0" smtClean="0"/>
              <a:t>System </a:t>
            </a:r>
            <a:r>
              <a:rPr lang="en-US" sz="1600" dirty="0"/>
              <a:t>suggests entries upon user input to reduce errors</a:t>
            </a:r>
          </a:p>
          <a:p>
            <a:pPr lvl="0"/>
            <a:endParaRPr lang="en-US" sz="1600" dirty="0" smtClean="0"/>
          </a:p>
          <a:p>
            <a:pPr lvl="0"/>
            <a:endParaRPr lang="en-US" sz="1600" dirty="0"/>
          </a:p>
          <a:p>
            <a:endParaRPr lang="en-US" sz="1600" dirty="0"/>
          </a:p>
        </p:txBody>
      </p:sp>
      <p:sp>
        <p:nvSpPr>
          <p:cNvPr id="3" name="Content Placeholder 2"/>
          <p:cNvSpPr>
            <a:spLocks noGrp="1"/>
          </p:cNvSpPr>
          <p:nvPr>
            <p:ph sz="quarter" idx="1"/>
          </p:nvPr>
        </p:nvSpPr>
        <p:spPr/>
        <p:txBody>
          <a:bodyPr/>
          <a:lstStyle/>
          <a:p>
            <a:endParaRPr lang="en-US" dirty="0"/>
          </a:p>
        </p:txBody>
      </p:sp>
      <p:pic>
        <p:nvPicPr>
          <p:cNvPr id="5" name="Picture 4"/>
          <p:cNvPicPr>
            <a:picLocks noChangeAspect="1"/>
          </p:cNvPicPr>
          <p:nvPr/>
        </p:nvPicPr>
        <p:blipFill rotWithShape="1">
          <a:blip r:embed="rId2"/>
          <a:srcRect l="28409" t="32402" r="54385" b="43798"/>
          <a:stretch/>
        </p:blipFill>
        <p:spPr>
          <a:xfrm>
            <a:off x="4170032" y="1331711"/>
            <a:ext cx="4137814" cy="4292808"/>
          </a:xfrm>
          <a:prstGeom prst="rect">
            <a:avLst/>
          </a:prstGeom>
        </p:spPr>
      </p:pic>
    </p:spTree>
    <p:extLst>
      <p:ext uri="{BB962C8B-B14F-4D97-AF65-F5344CB8AC3E}">
        <p14:creationId xmlns:p14="http://schemas.microsoft.com/office/powerpoint/2010/main" val="85223940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Flexibility</a:t>
            </a:r>
            <a:endParaRPr lang="en-US" dirty="0"/>
          </a:p>
        </p:txBody>
      </p:sp>
      <p:sp>
        <p:nvSpPr>
          <p:cNvPr id="4" name="Text Placeholder 3"/>
          <p:cNvSpPr>
            <a:spLocks noGrp="1"/>
          </p:cNvSpPr>
          <p:nvPr>
            <p:ph type="body" idx="2"/>
          </p:nvPr>
        </p:nvSpPr>
        <p:spPr/>
        <p:txBody>
          <a:bodyPr>
            <a:normAutofit/>
          </a:bodyPr>
          <a:lstStyle/>
          <a:p>
            <a:pPr lvl="0"/>
            <a:r>
              <a:rPr lang="en-US" sz="1600" dirty="0" smtClean="0"/>
              <a:t>SUBSTITUTIVITY</a:t>
            </a:r>
          </a:p>
          <a:p>
            <a:pPr marL="285750" lvl="0" indent="-285750">
              <a:buClr>
                <a:schemeClr val="bg2"/>
              </a:buClr>
              <a:buFont typeface="Wingdings" panose="05000000000000000000" pitchFamily="2" charset="2"/>
              <a:buChar char="v"/>
            </a:pPr>
            <a:r>
              <a:rPr lang="en-US" sz="1600" dirty="0" smtClean="0"/>
              <a:t>System </a:t>
            </a:r>
            <a:r>
              <a:rPr lang="en-US" sz="1600" dirty="0"/>
              <a:t>auto calculates total value for items </a:t>
            </a:r>
          </a:p>
          <a:p>
            <a:pPr lvl="0"/>
            <a:endParaRPr lang="en-US" sz="1600" dirty="0" smtClean="0"/>
          </a:p>
          <a:p>
            <a:pPr lvl="0"/>
            <a:endParaRPr lang="en-US" sz="1600" dirty="0"/>
          </a:p>
          <a:p>
            <a:endParaRPr lang="en-US" sz="1600" dirty="0"/>
          </a:p>
        </p:txBody>
      </p:sp>
      <p:sp>
        <p:nvSpPr>
          <p:cNvPr id="3" name="Content Placeholder 2"/>
          <p:cNvSpPr>
            <a:spLocks noGrp="1"/>
          </p:cNvSpPr>
          <p:nvPr>
            <p:ph sz="quarter" idx="1"/>
          </p:nvPr>
        </p:nvSpPr>
        <p:spPr/>
        <p:txBody>
          <a:bodyPr/>
          <a:lstStyle/>
          <a:p>
            <a:endParaRPr lang="en-US" dirty="0"/>
          </a:p>
        </p:txBody>
      </p:sp>
      <p:pic>
        <p:nvPicPr>
          <p:cNvPr id="5" name="Picture 4"/>
          <p:cNvPicPr>
            <a:picLocks noChangeAspect="1"/>
          </p:cNvPicPr>
          <p:nvPr/>
        </p:nvPicPr>
        <p:blipFill rotWithShape="1">
          <a:blip r:embed="rId2"/>
          <a:srcRect l="28138" t="31683" r="54211" b="42727"/>
          <a:stretch/>
        </p:blipFill>
        <p:spPr>
          <a:xfrm>
            <a:off x="4174634" y="1215108"/>
            <a:ext cx="3806421" cy="4138840"/>
          </a:xfrm>
          <a:prstGeom prst="rect">
            <a:avLst/>
          </a:prstGeom>
        </p:spPr>
      </p:pic>
    </p:spTree>
    <p:extLst>
      <p:ext uri="{BB962C8B-B14F-4D97-AF65-F5344CB8AC3E}">
        <p14:creationId xmlns:p14="http://schemas.microsoft.com/office/powerpoint/2010/main" val="39903445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Flexibility</a:t>
            </a:r>
            <a:endParaRPr lang="en-US" dirty="0"/>
          </a:p>
        </p:txBody>
      </p:sp>
      <p:sp>
        <p:nvSpPr>
          <p:cNvPr id="4" name="Text Placeholder 3"/>
          <p:cNvSpPr>
            <a:spLocks noGrp="1"/>
          </p:cNvSpPr>
          <p:nvPr>
            <p:ph type="body" idx="2"/>
          </p:nvPr>
        </p:nvSpPr>
        <p:spPr/>
        <p:txBody>
          <a:bodyPr>
            <a:normAutofit/>
          </a:bodyPr>
          <a:lstStyle/>
          <a:p>
            <a:pPr lvl="0"/>
            <a:r>
              <a:rPr lang="en-US" dirty="0" smtClean="0"/>
              <a:t>CUSTOMIZABILITY</a:t>
            </a:r>
          </a:p>
          <a:p>
            <a:pPr marL="285750" lvl="0" indent="-285750">
              <a:buClr>
                <a:schemeClr val="bg2"/>
              </a:buClr>
              <a:buFont typeface="Wingdings" panose="05000000000000000000" pitchFamily="2" charset="2"/>
              <a:buChar char="v"/>
            </a:pPr>
            <a:r>
              <a:rPr lang="en-US" dirty="0" smtClean="0"/>
              <a:t>Set </a:t>
            </a:r>
            <a:r>
              <a:rPr lang="en-US" dirty="0"/>
              <a:t>the duration of time before the contract and warranty expiry notification</a:t>
            </a:r>
          </a:p>
          <a:p>
            <a:pPr lvl="0"/>
            <a:endParaRPr lang="en-US" sz="1600" dirty="0" smtClean="0"/>
          </a:p>
          <a:p>
            <a:pPr lvl="0"/>
            <a:endParaRPr lang="en-US" sz="1600" dirty="0"/>
          </a:p>
          <a:p>
            <a:endParaRPr lang="en-US" sz="1600" dirty="0"/>
          </a:p>
        </p:txBody>
      </p:sp>
      <p:sp>
        <p:nvSpPr>
          <p:cNvPr id="3" name="Content Placeholder 2"/>
          <p:cNvSpPr>
            <a:spLocks noGrp="1"/>
          </p:cNvSpPr>
          <p:nvPr>
            <p:ph sz="quarter" idx="1"/>
          </p:nvPr>
        </p:nvSpPr>
        <p:spPr/>
        <p:txBody>
          <a:bodyPr/>
          <a:lstStyle/>
          <a:p>
            <a:endParaRPr lang="en-US" dirty="0"/>
          </a:p>
        </p:txBody>
      </p:sp>
      <p:pic>
        <p:nvPicPr>
          <p:cNvPr id="5" name="Picture 4"/>
          <p:cNvPicPr>
            <a:picLocks noChangeAspect="1"/>
          </p:cNvPicPr>
          <p:nvPr/>
        </p:nvPicPr>
        <p:blipFill rotWithShape="1">
          <a:blip r:embed="rId2"/>
          <a:srcRect l="28590" t="35549" r="54618" b="46769"/>
          <a:stretch/>
        </p:blipFill>
        <p:spPr>
          <a:xfrm>
            <a:off x="3734966" y="1466722"/>
            <a:ext cx="4600148" cy="3633052"/>
          </a:xfrm>
          <a:prstGeom prst="rect">
            <a:avLst/>
          </a:prstGeom>
        </p:spPr>
      </p:pic>
    </p:spTree>
    <p:extLst>
      <p:ext uri="{BB962C8B-B14F-4D97-AF65-F5344CB8AC3E}">
        <p14:creationId xmlns:p14="http://schemas.microsoft.com/office/powerpoint/2010/main" val="16002803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Interface Design</a:t>
            </a:r>
            <a:endParaRPr lang="en-US" dirty="0"/>
          </a:p>
        </p:txBody>
      </p:sp>
      <p:graphicFrame>
        <p:nvGraphicFramePr>
          <p:cNvPr id="5" name="Content Placeholder 4"/>
          <p:cNvGraphicFramePr>
            <a:graphicFrameLocks noGrp="1"/>
          </p:cNvGraphicFramePr>
          <p:nvPr>
            <p:ph sz="quarter" idx="1"/>
            <p:extLst>
              <p:ext uri="{D42A27DB-BD31-4B8C-83A1-F6EECF244321}">
                <p14:modId xmlns:p14="http://schemas.microsoft.com/office/powerpoint/2010/main" val="353491195"/>
              </p:ext>
            </p:extLst>
          </p:nvPr>
        </p:nvGraphicFramePr>
        <p:xfrm>
          <a:off x="822722" y="1846264"/>
          <a:ext cx="75438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587311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Robustness</a:t>
            </a:r>
            <a:endParaRPr lang="en-US" dirty="0"/>
          </a:p>
        </p:txBody>
      </p:sp>
      <p:sp>
        <p:nvSpPr>
          <p:cNvPr id="4" name="Text Placeholder 3"/>
          <p:cNvSpPr>
            <a:spLocks noGrp="1"/>
          </p:cNvSpPr>
          <p:nvPr>
            <p:ph type="body" idx="2"/>
          </p:nvPr>
        </p:nvSpPr>
        <p:spPr/>
        <p:txBody>
          <a:bodyPr>
            <a:normAutofit/>
          </a:bodyPr>
          <a:lstStyle/>
          <a:p>
            <a:pPr lvl="0"/>
            <a:r>
              <a:rPr lang="en-US" sz="1600" dirty="0" smtClean="0"/>
              <a:t>OBSERVABILITY</a:t>
            </a:r>
          </a:p>
          <a:p>
            <a:pPr marL="285750" lvl="0" indent="-285750">
              <a:buClr>
                <a:schemeClr val="bg2"/>
              </a:buClr>
              <a:buFont typeface="Wingdings" panose="05000000000000000000" pitchFamily="2" charset="2"/>
              <a:buChar char="v"/>
            </a:pPr>
            <a:r>
              <a:rPr lang="en-US" sz="1600" dirty="0" smtClean="0"/>
              <a:t>User </a:t>
            </a:r>
            <a:r>
              <a:rPr lang="en-US" sz="1600" dirty="0"/>
              <a:t>can easily change modules due to tabbed </a:t>
            </a:r>
            <a:r>
              <a:rPr lang="en-US" sz="1600" dirty="0" smtClean="0"/>
              <a:t>interface</a:t>
            </a:r>
          </a:p>
          <a:p>
            <a:pPr marL="285750" lvl="0" indent="-285750">
              <a:buClr>
                <a:schemeClr val="bg2"/>
              </a:buClr>
              <a:buFont typeface="Wingdings" panose="05000000000000000000" pitchFamily="2" charset="2"/>
              <a:buChar char="v"/>
            </a:pPr>
            <a:r>
              <a:rPr lang="en-US" sz="1600" dirty="0" smtClean="0"/>
              <a:t>User </a:t>
            </a:r>
            <a:r>
              <a:rPr lang="en-US" sz="1600" dirty="0"/>
              <a:t>can easily view notifications due to the notification log area </a:t>
            </a:r>
          </a:p>
          <a:p>
            <a:pPr lvl="0"/>
            <a:endParaRPr lang="en-US" sz="1600" dirty="0" smtClean="0"/>
          </a:p>
          <a:p>
            <a:pPr lvl="0"/>
            <a:endParaRPr lang="en-US" sz="1600" dirty="0"/>
          </a:p>
          <a:p>
            <a:endParaRPr lang="en-US" sz="1600" dirty="0"/>
          </a:p>
        </p:txBody>
      </p:sp>
      <p:sp>
        <p:nvSpPr>
          <p:cNvPr id="3" name="Content Placeholder 2"/>
          <p:cNvSpPr>
            <a:spLocks noGrp="1"/>
          </p:cNvSpPr>
          <p:nvPr>
            <p:ph sz="quarter" idx="1"/>
          </p:nvPr>
        </p:nvSpPr>
        <p:spPr/>
        <p:txBody>
          <a:bodyPr/>
          <a:lstStyle/>
          <a:p>
            <a:endParaRPr lang="en-US" dirty="0"/>
          </a:p>
        </p:txBody>
      </p:sp>
      <p:pic>
        <p:nvPicPr>
          <p:cNvPr id="5" name="Picture 4"/>
          <p:cNvPicPr>
            <a:picLocks noChangeAspect="1"/>
          </p:cNvPicPr>
          <p:nvPr/>
        </p:nvPicPr>
        <p:blipFill rotWithShape="1">
          <a:blip r:embed="rId2"/>
          <a:srcRect l="7822" t="11337" r="67222" b="82560"/>
          <a:stretch/>
        </p:blipFill>
        <p:spPr>
          <a:xfrm>
            <a:off x="3517221" y="1469791"/>
            <a:ext cx="5035638" cy="923606"/>
          </a:xfrm>
          <a:prstGeom prst="rect">
            <a:avLst/>
          </a:prstGeom>
        </p:spPr>
      </p:pic>
      <p:pic>
        <p:nvPicPr>
          <p:cNvPr id="6" name="Picture 5"/>
          <p:cNvPicPr>
            <a:picLocks noChangeAspect="1"/>
          </p:cNvPicPr>
          <p:nvPr/>
        </p:nvPicPr>
        <p:blipFill rotWithShape="1">
          <a:blip r:embed="rId3"/>
          <a:srcRect l="59287" t="11405" r="33637" b="73724"/>
          <a:stretch/>
        </p:blipFill>
        <p:spPr>
          <a:xfrm>
            <a:off x="5079983" y="2880360"/>
            <a:ext cx="1910114" cy="3010993"/>
          </a:xfrm>
          <a:prstGeom prst="rect">
            <a:avLst/>
          </a:prstGeom>
          <a:ln>
            <a:solidFill>
              <a:schemeClr val="accent2"/>
            </a:solidFill>
          </a:ln>
        </p:spPr>
      </p:pic>
    </p:spTree>
    <p:extLst>
      <p:ext uri="{BB962C8B-B14F-4D97-AF65-F5344CB8AC3E}">
        <p14:creationId xmlns:p14="http://schemas.microsoft.com/office/powerpoint/2010/main" val="234777616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Robustness</a:t>
            </a:r>
            <a:endParaRPr lang="en-US" dirty="0"/>
          </a:p>
        </p:txBody>
      </p:sp>
      <p:sp>
        <p:nvSpPr>
          <p:cNvPr id="4" name="Text Placeholder 3"/>
          <p:cNvSpPr>
            <a:spLocks noGrp="1"/>
          </p:cNvSpPr>
          <p:nvPr>
            <p:ph type="body" idx="2"/>
          </p:nvPr>
        </p:nvSpPr>
        <p:spPr/>
        <p:txBody>
          <a:bodyPr>
            <a:normAutofit/>
          </a:bodyPr>
          <a:lstStyle/>
          <a:p>
            <a:pPr lvl="0"/>
            <a:r>
              <a:rPr lang="en-US" sz="1600" dirty="0" smtClean="0"/>
              <a:t>RECOVERABILITY</a:t>
            </a:r>
          </a:p>
          <a:p>
            <a:pPr marL="285750" lvl="0" indent="-285750">
              <a:buClr>
                <a:schemeClr val="bg2"/>
              </a:buClr>
              <a:buFont typeface="Wingdings" panose="05000000000000000000" pitchFamily="2" charset="2"/>
              <a:buChar char="v"/>
            </a:pPr>
            <a:r>
              <a:rPr lang="en-US" sz="1600" dirty="0" smtClean="0"/>
              <a:t>System </a:t>
            </a:r>
            <a:r>
              <a:rPr lang="en-US" sz="1600" dirty="0"/>
              <a:t>prompts the user for important notifications </a:t>
            </a:r>
          </a:p>
          <a:p>
            <a:pPr lvl="0"/>
            <a:endParaRPr lang="en-US" sz="1600" dirty="0" smtClean="0"/>
          </a:p>
          <a:p>
            <a:pPr lvl="0"/>
            <a:endParaRPr lang="en-US" sz="1600" dirty="0"/>
          </a:p>
          <a:p>
            <a:endParaRPr lang="en-US" sz="1600" dirty="0"/>
          </a:p>
        </p:txBody>
      </p:sp>
      <p:sp>
        <p:nvSpPr>
          <p:cNvPr id="3" name="Content Placeholder 2"/>
          <p:cNvSpPr>
            <a:spLocks noGrp="1"/>
          </p:cNvSpPr>
          <p:nvPr>
            <p:ph sz="quarter" idx="1"/>
          </p:nvPr>
        </p:nvSpPr>
        <p:spPr/>
        <p:txBody>
          <a:bodyPr/>
          <a:lstStyle/>
          <a:p>
            <a:endParaRPr lang="en-US" dirty="0"/>
          </a:p>
        </p:txBody>
      </p:sp>
      <p:pic>
        <p:nvPicPr>
          <p:cNvPr id="6" name="Picture 5"/>
          <p:cNvPicPr>
            <a:picLocks noChangeAspect="1"/>
          </p:cNvPicPr>
          <p:nvPr/>
        </p:nvPicPr>
        <p:blipFill rotWithShape="1">
          <a:blip r:embed="rId2"/>
          <a:srcRect l="19027" t="26420" r="60336" b="59477"/>
          <a:stretch/>
        </p:blipFill>
        <p:spPr>
          <a:xfrm>
            <a:off x="3676164" y="2151448"/>
            <a:ext cx="4717752" cy="2417944"/>
          </a:xfrm>
          <a:prstGeom prst="rect">
            <a:avLst/>
          </a:prstGeom>
        </p:spPr>
      </p:pic>
    </p:spTree>
    <p:extLst>
      <p:ext uri="{BB962C8B-B14F-4D97-AF65-F5344CB8AC3E}">
        <p14:creationId xmlns:p14="http://schemas.microsoft.com/office/powerpoint/2010/main" val="30757398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err="1" smtClean="0">
                <a:solidFill>
                  <a:schemeClr val="tx1"/>
                </a:solidFill>
              </a:rPr>
              <a:t>system</a:t>
            </a:r>
            <a:r>
              <a:rPr lang="en-US" dirty="0" err="1" smtClean="0">
                <a:solidFill>
                  <a:schemeClr val="accent5"/>
                </a:solidFill>
              </a:rPr>
              <a:t>scape</a:t>
            </a:r>
            <a:endParaRPr lang="en-US" dirty="0">
              <a:solidFill>
                <a:schemeClr val="accent5"/>
              </a:solidFill>
            </a:endParaRPr>
          </a:p>
        </p:txBody>
      </p:sp>
      <p:sp>
        <p:nvSpPr>
          <p:cNvPr id="2" name="Title 1"/>
          <p:cNvSpPr>
            <a:spLocks noGrp="1"/>
          </p:cNvSpPr>
          <p:nvPr>
            <p:ph type="ctrTitle"/>
          </p:nvPr>
        </p:nvSpPr>
        <p:spPr/>
        <p:txBody>
          <a:bodyPr/>
          <a:lstStyle/>
          <a:p>
            <a:r>
              <a:rPr lang="en-US" dirty="0" smtClean="0"/>
              <a:t>Analyst Team</a:t>
            </a:r>
            <a:endParaRPr lang="en-US" dirty="0"/>
          </a:p>
        </p:txBody>
      </p:sp>
    </p:spTree>
    <p:extLst>
      <p:ext uri="{BB962C8B-B14F-4D97-AF65-F5344CB8AC3E}">
        <p14:creationId xmlns:p14="http://schemas.microsoft.com/office/powerpoint/2010/main" val="414414882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Robustness</a:t>
            </a:r>
            <a:endParaRPr lang="en-US" dirty="0"/>
          </a:p>
        </p:txBody>
      </p:sp>
      <p:sp>
        <p:nvSpPr>
          <p:cNvPr id="4" name="Text Placeholder 3"/>
          <p:cNvSpPr>
            <a:spLocks noGrp="1"/>
          </p:cNvSpPr>
          <p:nvPr>
            <p:ph type="body" idx="2"/>
          </p:nvPr>
        </p:nvSpPr>
        <p:spPr/>
        <p:txBody>
          <a:bodyPr>
            <a:normAutofit/>
          </a:bodyPr>
          <a:lstStyle/>
          <a:p>
            <a:pPr lvl="0"/>
            <a:r>
              <a:rPr lang="en-US" sz="1600" dirty="0" smtClean="0"/>
              <a:t>RESPONSIVENESS</a:t>
            </a:r>
          </a:p>
          <a:p>
            <a:pPr marL="285750" lvl="0" indent="-285750">
              <a:buClr>
                <a:schemeClr val="bg2"/>
              </a:buClr>
              <a:buFont typeface="Wingdings" panose="05000000000000000000" pitchFamily="2" charset="2"/>
              <a:buChar char="v"/>
            </a:pPr>
            <a:r>
              <a:rPr lang="en-US" sz="1600" dirty="0" smtClean="0"/>
              <a:t>The </a:t>
            </a:r>
            <a:r>
              <a:rPr lang="en-US" sz="1600" dirty="0"/>
              <a:t>system displays the progress of the generation of report</a:t>
            </a:r>
          </a:p>
          <a:p>
            <a:pPr lvl="0"/>
            <a:endParaRPr lang="en-US" sz="1600" dirty="0" smtClean="0"/>
          </a:p>
          <a:p>
            <a:pPr lvl="0"/>
            <a:endParaRPr lang="en-US" sz="1600" dirty="0"/>
          </a:p>
          <a:p>
            <a:endParaRPr lang="en-US" sz="1600" dirty="0"/>
          </a:p>
        </p:txBody>
      </p:sp>
      <p:sp>
        <p:nvSpPr>
          <p:cNvPr id="3" name="Content Placeholder 2"/>
          <p:cNvSpPr>
            <a:spLocks noGrp="1"/>
          </p:cNvSpPr>
          <p:nvPr>
            <p:ph sz="quarter" idx="1"/>
          </p:nvPr>
        </p:nvSpPr>
        <p:spPr/>
        <p:txBody>
          <a:bodyPr/>
          <a:lstStyle/>
          <a:p>
            <a:endParaRPr lang="en-US" dirty="0"/>
          </a:p>
        </p:txBody>
      </p:sp>
      <p:pic>
        <p:nvPicPr>
          <p:cNvPr id="6" name="Picture 5"/>
          <p:cNvPicPr>
            <a:picLocks noChangeAspect="1"/>
          </p:cNvPicPr>
          <p:nvPr/>
        </p:nvPicPr>
        <p:blipFill rotWithShape="1">
          <a:blip r:embed="rId2"/>
          <a:srcRect l="14900" t="20443" r="56368" b="53857"/>
          <a:stretch/>
        </p:blipFill>
        <p:spPr>
          <a:xfrm>
            <a:off x="3603067" y="1663104"/>
            <a:ext cx="4866563" cy="3264838"/>
          </a:xfrm>
          <a:prstGeom prst="rect">
            <a:avLst/>
          </a:prstGeom>
        </p:spPr>
      </p:pic>
    </p:spTree>
    <p:extLst>
      <p:ext uri="{BB962C8B-B14F-4D97-AF65-F5344CB8AC3E}">
        <p14:creationId xmlns:p14="http://schemas.microsoft.com/office/powerpoint/2010/main" val="6916368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Interface Design</a:t>
            </a:r>
            <a:endParaRPr lang="en-US" dirty="0"/>
          </a:p>
        </p:txBody>
      </p:sp>
      <p:graphicFrame>
        <p:nvGraphicFramePr>
          <p:cNvPr id="5" name="Content Placeholder 4"/>
          <p:cNvGraphicFramePr>
            <a:graphicFrameLocks noGrp="1"/>
          </p:cNvGraphicFramePr>
          <p:nvPr>
            <p:ph sz="quarter" idx="1"/>
            <p:extLst>
              <p:ext uri="{D42A27DB-BD31-4B8C-83A1-F6EECF244321}">
                <p14:modId xmlns:p14="http://schemas.microsoft.com/office/powerpoint/2010/main" val="3780182437"/>
              </p:ext>
            </p:extLst>
          </p:nvPr>
        </p:nvGraphicFramePr>
        <p:xfrm>
          <a:off x="822722" y="1846264"/>
          <a:ext cx="75438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961462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endParaRPr lang="en-US"/>
          </a:p>
        </p:txBody>
      </p:sp>
      <p:sp>
        <p:nvSpPr>
          <p:cNvPr id="4" name="Title 3"/>
          <p:cNvSpPr>
            <a:spLocks noGrp="1"/>
          </p:cNvSpPr>
          <p:nvPr>
            <p:ph type="title"/>
          </p:nvPr>
        </p:nvSpPr>
        <p:spPr/>
        <p:txBody>
          <a:bodyPr/>
          <a:lstStyle/>
          <a:p>
            <a:r>
              <a:rPr lang="en-US" dirty="0" smtClean="0"/>
              <a:t>ERD</a:t>
            </a:r>
            <a:endParaRPr lang="en-US" dirty="0"/>
          </a:p>
        </p:txBody>
      </p:sp>
    </p:spTree>
    <p:extLst>
      <p:ext uri="{BB962C8B-B14F-4D97-AF65-F5344CB8AC3E}">
        <p14:creationId xmlns:p14="http://schemas.microsoft.com/office/powerpoint/2010/main" val="24542475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C:\DLSU\Term 6\SPSWENG\Requirements\SystemScape\SPSWENG_SystemScape_ERDiagram_v4.png"/>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1371600" y="152400"/>
            <a:ext cx="6890911" cy="655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98447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endParaRPr lang="en-US"/>
          </a:p>
        </p:txBody>
      </p:sp>
      <p:sp>
        <p:nvSpPr>
          <p:cNvPr id="4" name="Title 3"/>
          <p:cNvSpPr>
            <a:spLocks noGrp="1"/>
          </p:cNvSpPr>
          <p:nvPr>
            <p:ph type="title"/>
          </p:nvPr>
        </p:nvSpPr>
        <p:spPr/>
        <p:txBody>
          <a:bodyPr/>
          <a:lstStyle/>
          <a:p>
            <a:r>
              <a:rPr lang="en-US" dirty="0" smtClean="0"/>
              <a:t>Demo</a:t>
            </a:r>
            <a:endParaRPr lang="en-US" dirty="0"/>
          </a:p>
        </p:txBody>
      </p:sp>
    </p:spTree>
    <p:extLst>
      <p:ext uri="{BB962C8B-B14F-4D97-AF65-F5344CB8AC3E}">
        <p14:creationId xmlns:p14="http://schemas.microsoft.com/office/powerpoint/2010/main" val="34107024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Shape 30"/>
          <p:cNvSpPr txBox="1">
            <a:spLocks noGrp="1"/>
          </p:cNvSpPr>
          <p:nvPr>
            <p:ph type="ctrTitle"/>
          </p:nvPr>
        </p:nvSpPr>
        <p:spPr>
          <a:xfrm>
            <a:off x="685800" y="2111123"/>
            <a:ext cx="7772400" cy="1546475"/>
          </a:xfrm>
          <a:prstGeom prst="rect">
            <a:avLst/>
          </a:prstGeom>
        </p:spPr>
        <p:txBody>
          <a:bodyPr lIns="91425" tIns="91425" rIns="91425" bIns="91425" anchor="b" anchorCtr="0">
            <a:noAutofit/>
          </a:bodyPr>
          <a:lstStyle/>
          <a:p>
            <a:pPr>
              <a:spcBef>
                <a:spcPts val="0"/>
              </a:spcBef>
              <a:buNone/>
            </a:pPr>
            <a:r>
              <a:rPr lang="en"/>
              <a:t>Quality Assurance</a:t>
            </a:r>
          </a:p>
        </p:txBody>
      </p:sp>
      <p:sp>
        <p:nvSpPr>
          <p:cNvPr id="31" name="Shape 31"/>
          <p:cNvSpPr txBox="1">
            <a:spLocks noGrp="1"/>
          </p:cNvSpPr>
          <p:nvPr>
            <p:ph type="subTitle" idx="1"/>
          </p:nvPr>
        </p:nvSpPr>
        <p:spPr>
          <a:xfrm>
            <a:off x="685800" y="3786738"/>
            <a:ext cx="7772400" cy="1046316"/>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534926708"/>
      </p:ext>
    </p:extLst>
  </p:cSld>
  <p:clrMapOvr>
    <a:masterClrMapping/>
  </p:clrMapOvr>
  <p:transition spd="slow">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Shape 36"/>
          <p:cNvSpPr txBox="1">
            <a:spLocks noGrp="1"/>
          </p:cNvSpPr>
          <p:nvPr>
            <p:ph type="subTitle" idx="1"/>
          </p:nvPr>
        </p:nvSpPr>
        <p:spPr>
          <a:xfrm>
            <a:off x="685800" y="3786738"/>
            <a:ext cx="7772400" cy="1046399"/>
          </a:xfrm>
          <a:prstGeom prst="rect">
            <a:avLst/>
          </a:prstGeom>
        </p:spPr>
        <p:txBody>
          <a:bodyPr lIns="91425" tIns="91425" rIns="91425" bIns="91425" anchor="t" anchorCtr="0">
            <a:noAutofit/>
          </a:bodyPr>
          <a:lstStyle/>
          <a:p>
            <a:pPr>
              <a:spcBef>
                <a:spcPts val="0"/>
              </a:spcBef>
              <a:buNone/>
            </a:pPr>
            <a:endParaRPr/>
          </a:p>
        </p:txBody>
      </p:sp>
      <p:sp>
        <p:nvSpPr>
          <p:cNvPr id="37" name="Shape 37"/>
          <p:cNvSpPr txBox="1">
            <a:spLocks noGrp="1"/>
          </p:cNvSpPr>
          <p:nvPr>
            <p:ph type="ctrTitle"/>
          </p:nvPr>
        </p:nvSpPr>
        <p:spPr>
          <a:xfrm>
            <a:off x="685800" y="2111123"/>
            <a:ext cx="7772400" cy="1546399"/>
          </a:xfrm>
          <a:prstGeom prst="rect">
            <a:avLst/>
          </a:prstGeom>
        </p:spPr>
        <p:txBody>
          <a:bodyPr lIns="91425" tIns="91425" rIns="91425" bIns="91425" anchor="b" anchorCtr="0">
            <a:noAutofit/>
          </a:bodyPr>
          <a:lstStyle/>
          <a:p>
            <a:pPr>
              <a:spcBef>
                <a:spcPts val="0"/>
              </a:spcBef>
              <a:buNone/>
            </a:pPr>
            <a:r>
              <a:rPr lang="en"/>
              <a:t>Static Testing</a:t>
            </a:r>
          </a:p>
        </p:txBody>
      </p:sp>
    </p:spTree>
    <p:extLst>
      <p:ext uri="{BB962C8B-B14F-4D97-AF65-F5344CB8AC3E}">
        <p14:creationId xmlns:p14="http://schemas.microsoft.com/office/powerpoint/2010/main" val="1382242812"/>
      </p:ext>
    </p:extLst>
  </p:cSld>
  <p:clrMapOvr>
    <a:masterClrMapping/>
  </p:clrMapOvr>
  <p:transition spd="slow">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457200" y="274637"/>
            <a:ext cx="8229600" cy="1143200"/>
          </a:xfrm>
          <a:prstGeom prst="rect">
            <a:avLst/>
          </a:prstGeom>
        </p:spPr>
        <p:txBody>
          <a:bodyPr lIns="91425" tIns="91425" rIns="91425" bIns="91425" anchor="b" anchorCtr="0">
            <a:noAutofit/>
          </a:bodyPr>
          <a:lstStyle/>
          <a:p>
            <a:pPr>
              <a:spcBef>
                <a:spcPts val="0"/>
              </a:spcBef>
              <a:buNone/>
            </a:pPr>
            <a:r>
              <a:rPr lang="en"/>
              <a:t>Requirements Specification</a:t>
            </a:r>
          </a:p>
        </p:txBody>
      </p:sp>
      <p:sp>
        <p:nvSpPr>
          <p:cNvPr id="43" name="Shape 43"/>
          <p:cNvSpPr txBox="1">
            <a:spLocks noGrp="1"/>
          </p:cNvSpPr>
          <p:nvPr>
            <p:ph type="body" idx="1"/>
          </p:nvPr>
        </p:nvSpPr>
        <p:spPr>
          <a:xfrm>
            <a:off x="457200" y="1600201"/>
            <a:ext cx="8229600" cy="4967599"/>
          </a:xfrm>
          <a:prstGeom prst="rect">
            <a:avLst/>
          </a:prstGeom>
        </p:spPr>
        <p:txBody>
          <a:bodyPr lIns="91425" tIns="91425" rIns="91425" bIns="91425" anchor="t" anchorCtr="0">
            <a:noAutofit/>
          </a:bodyPr>
          <a:lstStyle/>
          <a:p>
            <a:pPr marL="457200" lvl="0" indent="-419100" rtl="0">
              <a:spcBef>
                <a:spcPts val="0"/>
              </a:spcBef>
              <a:buClr>
                <a:schemeClr val="lt1"/>
              </a:buClr>
              <a:buSzPct val="100000"/>
              <a:buFont typeface="Arial"/>
              <a:buChar char="●"/>
            </a:pPr>
            <a:r>
              <a:rPr lang="en"/>
              <a:t>Inconsistencies in sentence structure/format</a:t>
            </a:r>
          </a:p>
          <a:p>
            <a:pPr marL="457200" lvl="0" indent="-419100" rtl="0">
              <a:spcBef>
                <a:spcPts val="0"/>
              </a:spcBef>
              <a:buClr>
                <a:schemeClr val="lt1"/>
              </a:buClr>
              <a:buSzPct val="100000"/>
              <a:buFont typeface="Arial"/>
              <a:buChar char="●"/>
            </a:pPr>
            <a:r>
              <a:rPr lang="en"/>
              <a:t>References to UI elements</a:t>
            </a:r>
          </a:p>
          <a:p>
            <a:pPr marL="457200" lvl="0" indent="-419100" rtl="0">
              <a:spcBef>
                <a:spcPts val="0"/>
              </a:spcBef>
              <a:buClr>
                <a:schemeClr val="lt1"/>
              </a:buClr>
              <a:buSzPct val="100000"/>
              <a:buFont typeface="Arial"/>
              <a:buChar char="●"/>
            </a:pPr>
            <a:r>
              <a:rPr lang="en"/>
              <a:t>Inconsistencies between transcript, business process, problems and user stories</a:t>
            </a:r>
          </a:p>
          <a:p>
            <a:pPr marL="457200" lvl="0" indent="-419100" rtl="0">
              <a:spcBef>
                <a:spcPts val="0"/>
              </a:spcBef>
              <a:buClr>
                <a:schemeClr val="lt1"/>
              </a:buClr>
              <a:buSzPct val="100000"/>
              <a:buFont typeface="Arial"/>
              <a:buChar char="●"/>
            </a:pPr>
            <a:r>
              <a:rPr lang="en"/>
              <a:t>Untraceability of user stories back to problems</a:t>
            </a:r>
          </a:p>
        </p:txBody>
      </p:sp>
    </p:spTree>
    <p:extLst>
      <p:ext uri="{BB962C8B-B14F-4D97-AF65-F5344CB8AC3E}">
        <p14:creationId xmlns:p14="http://schemas.microsoft.com/office/powerpoint/2010/main" val="2625684229"/>
      </p:ext>
    </p:extLst>
  </p:cSld>
  <p:clrMapOvr>
    <a:masterClrMapping/>
  </p:clrMapOvr>
  <p:transition spd="slow">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457200" y="274637"/>
            <a:ext cx="8229600" cy="1143200"/>
          </a:xfrm>
          <a:prstGeom prst="rect">
            <a:avLst/>
          </a:prstGeom>
        </p:spPr>
        <p:txBody>
          <a:bodyPr lIns="91425" tIns="91425" rIns="91425" bIns="91425" anchor="b" anchorCtr="0">
            <a:noAutofit/>
          </a:bodyPr>
          <a:lstStyle/>
          <a:p>
            <a:pPr>
              <a:spcBef>
                <a:spcPts val="0"/>
              </a:spcBef>
              <a:buNone/>
            </a:pPr>
            <a:r>
              <a:rPr lang="en"/>
              <a:t>UI Reviews</a:t>
            </a:r>
          </a:p>
        </p:txBody>
      </p:sp>
      <p:sp>
        <p:nvSpPr>
          <p:cNvPr id="49" name="Shape 49"/>
          <p:cNvSpPr txBox="1">
            <a:spLocks noGrp="1"/>
          </p:cNvSpPr>
          <p:nvPr>
            <p:ph type="body" idx="1"/>
          </p:nvPr>
        </p:nvSpPr>
        <p:spPr>
          <a:xfrm>
            <a:off x="457200" y="1600201"/>
            <a:ext cx="8229600" cy="4967599"/>
          </a:xfrm>
          <a:prstGeom prst="rect">
            <a:avLst/>
          </a:prstGeom>
        </p:spPr>
        <p:txBody>
          <a:bodyPr lIns="91425" tIns="91425" rIns="91425" bIns="91425" anchor="t" anchorCtr="0">
            <a:noAutofit/>
          </a:bodyPr>
          <a:lstStyle/>
          <a:p>
            <a:pPr marL="457200" lvl="0" indent="-419100" rtl="0">
              <a:spcBef>
                <a:spcPts val="0"/>
              </a:spcBef>
              <a:buClr>
                <a:schemeClr val="lt1"/>
              </a:buClr>
              <a:buSzPct val="100000"/>
              <a:buFont typeface="Arial"/>
              <a:buChar char="●"/>
            </a:pPr>
            <a:r>
              <a:rPr lang="en"/>
              <a:t>Non-compliance with coding standards</a:t>
            </a:r>
          </a:p>
          <a:p>
            <a:pPr marL="457200" lvl="0" indent="-419100" rtl="0">
              <a:spcBef>
                <a:spcPts val="0"/>
              </a:spcBef>
              <a:buClr>
                <a:schemeClr val="lt1"/>
              </a:buClr>
              <a:buSzPct val="100000"/>
              <a:buFont typeface="Arial"/>
              <a:buChar char="●"/>
            </a:pPr>
            <a:r>
              <a:rPr lang="en"/>
              <a:t>Usability of the software</a:t>
            </a:r>
          </a:p>
          <a:p>
            <a:pPr marL="457200" lvl="0" indent="-419100" rtl="0">
              <a:spcBef>
                <a:spcPts val="0"/>
              </a:spcBef>
              <a:buClr>
                <a:schemeClr val="lt1"/>
              </a:buClr>
              <a:buSzPct val="100000"/>
              <a:buFont typeface="Arial"/>
              <a:buChar char="●"/>
            </a:pPr>
            <a:r>
              <a:rPr lang="en"/>
              <a:t>Inconsistencies between user interface elements</a:t>
            </a:r>
          </a:p>
          <a:p>
            <a:pPr marL="457200" lvl="0" indent="-419100" rtl="0">
              <a:spcBef>
                <a:spcPts val="0"/>
              </a:spcBef>
              <a:buClr>
                <a:schemeClr val="lt1"/>
              </a:buClr>
              <a:buSzPct val="100000"/>
              <a:buFont typeface="Arial"/>
              <a:buChar char="●"/>
            </a:pPr>
            <a:r>
              <a:rPr lang="en"/>
              <a:t>Inconsistencies between user interface and specifications </a:t>
            </a:r>
          </a:p>
        </p:txBody>
      </p:sp>
    </p:spTree>
    <p:extLst>
      <p:ext uri="{BB962C8B-B14F-4D97-AF65-F5344CB8AC3E}">
        <p14:creationId xmlns:p14="http://schemas.microsoft.com/office/powerpoint/2010/main" val="3942336938"/>
      </p:ext>
    </p:extLst>
  </p:cSld>
  <p:clrMapOvr>
    <a:masterClrMapping/>
  </p:clrMapOvr>
  <p:transition spd="slow">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74637"/>
            <a:ext cx="8229600" cy="1143200"/>
          </a:xfrm>
          <a:prstGeom prst="rect">
            <a:avLst/>
          </a:prstGeom>
        </p:spPr>
        <p:txBody>
          <a:bodyPr lIns="91425" tIns="91425" rIns="91425" bIns="91425" anchor="b" anchorCtr="0">
            <a:noAutofit/>
          </a:bodyPr>
          <a:lstStyle/>
          <a:p>
            <a:pPr>
              <a:spcBef>
                <a:spcPts val="0"/>
              </a:spcBef>
              <a:buNone/>
            </a:pPr>
            <a:r>
              <a:rPr lang="en"/>
              <a:t>Code Reviews</a:t>
            </a:r>
          </a:p>
        </p:txBody>
      </p:sp>
      <p:sp>
        <p:nvSpPr>
          <p:cNvPr id="55" name="Shape 55"/>
          <p:cNvSpPr txBox="1">
            <a:spLocks noGrp="1"/>
          </p:cNvSpPr>
          <p:nvPr>
            <p:ph type="body" idx="1"/>
          </p:nvPr>
        </p:nvSpPr>
        <p:spPr>
          <a:xfrm>
            <a:off x="457200" y="1600201"/>
            <a:ext cx="8229600" cy="4967599"/>
          </a:xfrm>
          <a:prstGeom prst="rect">
            <a:avLst/>
          </a:prstGeom>
        </p:spPr>
        <p:txBody>
          <a:bodyPr lIns="91425" tIns="91425" rIns="91425" bIns="91425" anchor="t" anchorCtr="0">
            <a:noAutofit/>
          </a:bodyPr>
          <a:lstStyle/>
          <a:p>
            <a:pPr marL="457200" lvl="0" indent="-419100" rtl="0">
              <a:spcBef>
                <a:spcPts val="0"/>
              </a:spcBef>
              <a:buClr>
                <a:schemeClr val="lt1"/>
              </a:buClr>
              <a:buSzPct val="100000"/>
              <a:buFont typeface="Arial"/>
              <a:buChar char="●"/>
            </a:pPr>
            <a:r>
              <a:rPr lang="en"/>
              <a:t>Non-compliance with coding standards</a:t>
            </a:r>
          </a:p>
          <a:p>
            <a:pPr marL="457200" lvl="0" indent="-419100" rtl="0">
              <a:spcBef>
                <a:spcPts val="0"/>
              </a:spcBef>
              <a:buClr>
                <a:schemeClr val="lt1"/>
              </a:buClr>
              <a:buSzPct val="100000"/>
              <a:buFont typeface="Arial"/>
              <a:buChar char="●"/>
            </a:pPr>
            <a:r>
              <a:rPr lang="en"/>
              <a:t>Improper or unnecessary implementation of design patterns</a:t>
            </a:r>
          </a:p>
          <a:p>
            <a:pPr marL="457200" lvl="0" indent="-419100">
              <a:spcBef>
                <a:spcPts val="0"/>
              </a:spcBef>
              <a:buClr>
                <a:schemeClr val="lt1"/>
              </a:buClr>
              <a:buSzPct val="100000"/>
              <a:buFont typeface="Arial"/>
              <a:buChar char="●"/>
            </a:pPr>
            <a:r>
              <a:rPr lang="en"/>
              <a:t>Redundant code</a:t>
            </a:r>
          </a:p>
        </p:txBody>
      </p:sp>
    </p:spTree>
    <p:extLst>
      <p:ext uri="{BB962C8B-B14F-4D97-AF65-F5344CB8AC3E}">
        <p14:creationId xmlns:p14="http://schemas.microsoft.com/office/powerpoint/2010/main" val="2173538829"/>
      </p:ext>
    </p:extLst>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Process</a:t>
            </a:r>
            <a:endParaRPr lang="en-US" dirty="0"/>
          </a:p>
        </p:txBody>
      </p:sp>
      <p:sp>
        <p:nvSpPr>
          <p:cNvPr id="4" name="Text Placeholder 3"/>
          <p:cNvSpPr>
            <a:spLocks noGrp="1"/>
          </p:cNvSpPr>
          <p:nvPr>
            <p:ph type="body" idx="2"/>
          </p:nvPr>
        </p:nvSpPr>
        <p:spPr/>
        <p:txBody>
          <a:bodyPr/>
          <a:lstStyle/>
          <a:p>
            <a:r>
              <a:rPr lang="en-US" dirty="0" smtClean="0"/>
              <a:t>PROBLEM:</a:t>
            </a:r>
          </a:p>
          <a:p>
            <a:pPr marL="285750" indent="-285750">
              <a:buClr>
                <a:schemeClr val="bg1"/>
              </a:buClr>
              <a:buFont typeface="Wingdings" panose="05000000000000000000" pitchFamily="2" charset="2"/>
              <a:buChar char="Ø"/>
            </a:pPr>
            <a:r>
              <a:rPr lang="en-US" dirty="0" smtClean="0"/>
              <a:t>The </a:t>
            </a:r>
            <a:r>
              <a:rPr lang="en-US" dirty="0"/>
              <a:t>lists of suppliers and their corresponding contact persons are difficult to keep track of.</a:t>
            </a:r>
          </a:p>
          <a:p>
            <a:endParaRPr lang="en-US" dirty="0"/>
          </a:p>
        </p:txBody>
      </p:sp>
      <p:pic>
        <p:nvPicPr>
          <p:cNvPr id="7" name="image16.png" descr="CAI-STA Business process - New Page.png"/>
          <p:cNvPicPr>
            <a:picLocks noGrp="1"/>
          </p:cNvPicPr>
          <p:nvPr>
            <p:ph sz="quarter" idx="1"/>
          </p:nvPr>
        </p:nvPicPr>
        <p:blipFill rotWithShape="1">
          <a:blip r:embed="rId2"/>
          <a:srcRect l="30009" t="7285" r="42021" b="60434"/>
          <a:stretch/>
        </p:blipFill>
        <p:spPr>
          <a:xfrm>
            <a:off x="4038600" y="533400"/>
            <a:ext cx="3709765" cy="5668061"/>
          </a:xfrm>
          <a:prstGeom prst="rect">
            <a:avLst/>
          </a:prstGeom>
          <a:ln/>
        </p:spPr>
      </p:pic>
    </p:spTree>
    <p:extLst>
      <p:ext uri="{BB962C8B-B14F-4D97-AF65-F5344CB8AC3E}">
        <p14:creationId xmlns:p14="http://schemas.microsoft.com/office/powerpoint/2010/main" val="220807957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ctrTitle"/>
          </p:nvPr>
        </p:nvSpPr>
        <p:spPr>
          <a:xfrm>
            <a:off x="685800" y="2111123"/>
            <a:ext cx="7772400" cy="1546399"/>
          </a:xfrm>
          <a:prstGeom prst="rect">
            <a:avLst/>
          </a:prstGeom>
        </p:spPr>
        <p:txBody>
          <a:bodyPr lIns="91425" tIns="91425" rIns="91425" bIns="91425" anchor="b" anchorCtr="0">
            <a:noAutofit/>
          </a:bodyPr>
          <a:lstStyle/>
          <a:p>
            <a:pPr>
              <a:spcBef>
                <a:spcPts val="0"/>
              </a:spcBef>
              <a:buNone/>
            </a:pPr>
            <a:r>
              <a:rPr lang="en"/>
              <a:t>Functional &amp; User Acceptance Testing</a:t>
            </a:r>
          </a:p>
        </p:txBody>
      </p:sp>
      <p:sp>
        <p:nvSpPr>
          <p:cNvPr id="61" name="Shape 61"/>
          <p:cNvSpPr txBox="1">
            <a:spLocks noGrp="1"/>
          </p:cNvSpPr>
          <p:nvPr>
            <p:ph type="subTitle" idx="1"/>
          </p:nvPr>
        </p:nvSpPr>
        <p:spPr>
          <a:xfrm>
            <a:off x="685800" y="3786738"/>
            <a:ext cx="7772400" cy="1046399"/>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459978054"/>
      </p:ext>
    </p:extLst>
  </p:cSld>
  <p:clrMapOvr>
    <a:masterClrMapping/>
  </p:clrMapOvr>
  <p:transition spd="slow">
    <p:cu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body" idx="1"/>
          </p:nvPr>
        </p:nvSpPr>
        <p:spPr>
          <a:xfrm>
            <a:off x="457200" y="1600201"/>
            <a:ext cx="8229600" cy="4967599"/>
          </a:xfrm>
          <a:prstGeom prst="rect">
            <a:avLst/>
          </a:prstGeom>
        </p:spPr>
        <p:txBody>
          <a:bodyPr lIns="91425" tIns="91425" rIns="91425" bIns="91425" anchor="t" anchorCtr="0">
            <a:noAutofit/>
          </a:bodyPr>
          <a:lstStyle/>
          <a:p>
            <a:pPr marL="457200" lvl="0" indent="-419100" rtl="0">
              <a:spcBef>
                <a:spcPts val="0"/>
              </a:spcBef>
              <a:buClr>
                <a:schemeClr val="lt1"/>
              </a:buClr>
              <a:buSzPct val="100000"/>
              <a:buFont typeface="Arial"/>
              <a:buChar char="●"/>
            </a:pPr>
            <a:r>
              <a:rPr lang="en"/>
              <a:t>Lack of messages to inform the user of an action’s success or failure</a:t>
            </a:r>
          </a:p>
          <a:p>
            <a:pPr marL="457200" lvl="0" indent="-419100" rtl="0">
              <a:spcBef>
                <a:spcPts val="0"/>
              </a:spcBef>
              <a:buClr>
                <a:schemeClr val="lt1"/>
              </a:buClr>
              <a:buSzPct val="100000"/>
              <a:buFont typeface="Arial"/>
              <a:buChar char="●"/>
            </a:pPr>
            <a:r>
              <a:rPr lang="en"/>
              <a:t>Lack of error checking</a:t>
            </a:r>
          </a:p>
          <a:p>
            <a:pPr marL="457200" lvl="0" indent="-419100">
              <a:spcBef>
                <a:spcPts val="0"/>
              </a:spcBef>
              <a:buClr>
                <a:schemeClr val="lt1"/>
              </a:buClr>
              <a:buSzPct val="100000"/>
              <a:buFont typeface="Arial"/>
              <a:buChar char="●"/>
            </a:pPr>
            <a:r>
              <a:rPr lang="en"/>
              <a:t>Missing features</a:t>
            </a:r>
          </a:p>
        </p:txBody>
      </p:sp>
      <p:sp>
        <p:nvSpPr>
          <p:cNvPr id="67" name="Shape 67"/>
          <p:cNvSpPr txBox="1">
            <a:spLocks noGrp="1"/>
          </p:cNvSpPr>
          <p:nvPr>
            <p:ph type="title"/>
          </p:nvPr>
        </p:nvSpPr>
        <p:spPr>
          <a:xfrm>
            <a:off x="457200" y="274637"/>
            <a:ext cx="8229600" cy="1143200"/>
          </a:xfrm>
          <a:prstGeom prst="rect">
            <a:avLst/>
          </a:prstGeom>
        </p:spPr>
        <p:txBody>
          <a:bodyPr lIns="91425" tIns="91425" rIns="91425" bIns="91425" anchor="b" anchorCtr="0">
            <a:noAutofit/>
          </a:bodyPr>
          <a:lstStyle/>
          <a:p>
            <a:pPr>
              <a:spcBef>
                <a:spcPts val="0"/>
              </a:spcBef>
              <a:buNone/>
            </a:pPr>
            <a:r>
              <a:rPr lang="en"/>
              <a:t>Iteration Testing (2nd Round)</a:t>
            </a:r>
          </a:p>
        </p:txBody>
      </p:sp>
    </p:spTree>
    <p:extLst>
      <p:ext uri="{BB962C8B-B14F-4D97-AF65-F5344CB8AC3E}">
        <p14:creationId xmlns:p14="http://schemas.microsoft.com/office/powerpoint/2010/main" val="775646857"/>
      </p:ext>
    </p:extLst>
  </p:cSld>
  <p:clrMapOvr>
    <a:masterClrMapping/>
  </p:clrMapOvr>
  <p:transition spd="slow">
    <p:cu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body" idx="1"/>
          </p:nvPr>
        </p:nvSpPr>
        <p:spPr>
          <a:xfrm>
            <a:off x="457200" y="1600201"/>
            <a:ext cx="8229600" cy="4967599"/>
          </a:xfrm>
          <a:prstGeom prst="rect">
            <a:avLst/>
          </a:prstGeom>
        </p:spPr>
        <p:txBody>
          <a:bodyPr lIns="91425" tIns="91425" rIns="91425" bIns="91425" anchor="t" anchorCtr="0">
            <a:noAutofit/>
          </a:bodyPr>
          <a:lstStyle/>
          <a:p>
            <a:pPr marL="457200" lvl="0" indent="-419100" rtl="0">
              <a:spcBef>
                <a:spcPts val="0"/>
              </a:spcBef>
              <a:buClr>
                <a:schemeClr val="lt1"/>
              </a:buClr>
              <a:buSzPct val="100000"/>
              <a:buFont typeface="Arial"/>
              <a:buChar char="●"/>
            </a:pPr>
            <a:r>
              <a:rPr lang="en"/>
              <a:t>Inability to process empty database tables</a:t>
            </a:r>
          </a:p>
          <a:p>
            <a:pPr marL="457200" lvl="0" indent="-419100" rtl="0">
              <a:spcBef>
                <a:spcPts val="0"/>
              </a:spcBef>
              <a:buClr>
                <a:schemeClr val="lt1"/>
              </a:buClr>
              <a:buSzPct val="100000"/>
              <a:buFont typeface="Arial"/>
              <a:buChar char="●"/>
            </a:pPr>
            <a:r>
              <a:rPr lang="en"/>
              <a:t>Creation of new items when editing old items</a:t>
            </a:r>
          </a:p>
          <a:p>
            <a:pPr marL="457200" lvl="0" indent="-419100" rtl="0">
              <a:spcBef>
                <a:spcPts val="0"/>
              </a:spcBef>
              <a:buClr>
                <a:schemeClr val="lt1"/>
              </a:buClr>
              <a:buSzPct val="100000"/>
              <a:buFont typeface="Arial"/>
              <a:buChar char="●"/>
            </a:pPr>
            <a:r>
              <a:rPr lang="en"/>
              <a:t>Inconsistency between display and database values</a:t>
            </a:r>
          </a:p>
          <a:p>
            <a:pPr marL="457200" lvl="0" indent="-419100" rtl="0">
              <a:spcBef>
                <a:spcPts val="0"/>
              </a:spcBef>
              <a:buClr>
                <a:schemeClr val="lt1"/>
              </a:buClr>
              <a:buSzPct val="100000"/>
              <a:buFont typeface="Arial"/>
              <a:buChar char="●"/>
            </a:pPr>
            <a:r>
              <a:rPr lang="en"/>
              <a:t>Lack of or incorrect messages to inform the user of an action’s success or failure</a:t>
            </a:r>
          </a:p>
          <a:p>
            <a:pPr marL="457200" lvl="0" indent="-419100" rtl="0">
              <a:spcBef>
                <a:spcPts val="0"/>
              </a:spcBef>
              <a:buClr>
                <a:schemeClr val="lt1"/>
              </a:buClr>
              <a:buSzPct val="100000"/>
              <a:buFont typeface="Arial"/>
              <a:buChar char="●"/>
            </a:pPr>
            <a:r>
              <a:rPr lang="en"/>
              <a:t>Missing features</a:t>
            </a:r>
          </a:p>
        </p:txBody>
      </p:sp>
      <p:sp>
        <p:nvSpPr>
          <p:cNvPr id="73" name="Shape 73"/>
          <p:cNvSpPr txBox="1">
            <a:spLocks noGrp="1"/>
          </p:cNvSpPr>
          <p:nvPr>
            <p:ph type="title"/>
          </p:nvPr>
        </p:nvSpPr>
        <p:spPr>
          <a:xfrm>
            <a:off x="457200" y="274637"/>
            <a:ext cx="8229600" cy="1143200"/>
          </a:xfrm>
          <a:prstGeom prst="rect">
            <a:avLst/>
          </a:prstGeom>
        </p:spPr>
        <p:txBody>
          <a:bodyPr lIns="91425" tIns="91425" rIns="91425" bIns="91425" anchor="b" anchorCtr="0">
            <a:noAutofit/>
          </a:bodyPr>
          <a:lstStyle/>
          <a:p>
            <a:pPr lvl="0" rtl="0">
              <a:spcBef>
                <a:spcPts val="0"/>
              </a:spcBef>
              <a:buNone/>
            </a:pPr>
            <a:r>
              <a:rPr lang="en"/>
              <a:t>Functional Testing (Iteration 2)</a:t>
            </a:r>
          </a:p>
        </p:txBody>
      </p:sp>
    </p:spTree>
    <p:extLst>
      <p:ext uri="{BB962C8B-B14F-4D97-AF65-F5344CB8AC3E}">
        <p14:creationId xmlns:p14="http://schemas.microsoft.com/office/powerpoint/2010/main" val="2992842488"/>
      </p:ext>
    </p:extLst>
  </p:cSld>
  <p:clrMapOvr>
    <a:masterClrMapping/>
  </p:clrMapOvr>
  <p:transition spd="slow">
    <p:cu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457200" y="274637"/>
            <a:ext cx="8229600" cy="1143200"/>
          </a:xfrm>
          <a:prstGeom prst="rect">
            <a:avLst/>
          </a:prstGeom>
        </p:spPr>
        <p:txBody>
          <a:bodyPr lIns="91425" tIns="91425" rIns="91425" bIns="91425" anchor="b" anchorCtr="0">
            <a:noAutofit/>
          </a:bodyPr>
          <a:lstStyle/>
          <a:p>
            <a:pPr>
              <a:spcBef>
                <a:spcPts val="0"/>
              </a:spcBef>
              <a:buNone/>
            </a:pPr>
            <a:r>
              <a:rPr lang="en"/>
              <a:t>User Acceptance Testing 1</a:t>
            </a:r>
          </a:p>
        </p:txBody>
      </p:sp>
      <p:sp>
        <p:nvSpPr>
          <p:cNvPr id="79" name="Shape 79"/>
          <p:cNvSpPr txBox="1">
            <a:spLocks noGrp="1"/>
          </p:cNvSpPr>
          <p:nvPr>
            <p:ph type="body" idx="1"/>
          </p:nvPr>
        </p:nvSpPr>
        <p:spPr>
          <a:xfrm>
            <a:off x="457200" y="1600201"/>
            <a:ext cx="8229600" cy="4967599"/>
          </a:xfrm>
          <a:prstGeom prst="rect">
            <a:avLst/>
          </a:prstGeom>
        </p:spPr>
        <p:txBody>
          <a:bodyPr lIns="91425" tIns="91425" rIns="91425" bIns="91425" anchor="t" anchorCtr="0">
            <a:noAutofit/>
          </a:bodyPr>
          <a:lstStyle/>
          <a:p>
            <a:pPr marL="457200" lvl="0" indent="-419100" rtl="0">
              <a:spcBef>
                <a:spcPts val="0"/>
              </a:spcBef>
              <a:buClr>
                <a:schemeClr val="lt1"/>
              </a:buClr>
              <a:buSzPct val="100000"/>
              <a:buFont typeface="Arial"/>
              <a:buChar char="●"/>
            </a:pPr>
            <a:r>
              <a:rPr lang="en"/>
              <a:t>Implementation of filtering</a:t>
            </a:r>
          </a:p>
          <a:p>
            <a:pPr marL="457200" lvl="0" indent="-419100" rtl="0">
              <a:spcBef>
                <a:spcPts val="0"/>
              </a:spcBef>
              <a:buClr>
                <a:schemeClr val="lt1"/>
              </a:buClr>
              <a:buSzPct val="100000"/>
              <a:buFont typeface="Arial"/>
              <a:buChar char="●"/>
            </a:pPr>
            <a:r>
              <a:rPr lang="en"/>
              <a:t>Implementation of PO# format (HARD-1076-01-&lt;AUTO_INC&gt;)</a:t>
            </a:r>
          </a:p>
          <a:p>
            <a:pPr marL="457200" lvl="0" indent="-419100" rtl="0">
              <a:spcBef>
                <a:spcPts val="0"/>
              </a:spcBef>
              <a:buClr>
                <a:schemeClr val="lt1"/>
              </a:buClr>
              <a:buSzPct val="100000"/>
              <a:buFont typeface="Arial"/>
              <a:buChar char="●"/>
            </a:pPr>
            <a:r>
              <a:rPr lang="en"/>
              <a:t>Fixing the adding of hardware purchase orders</a:t>
            </a:r>
          </a:p>
          <a:p>
            <a:pPr marL="457200" lvl="0" indent="-419100" rtl="0">
              <a:spcBef>
                <a:spcPts val="0"/>
              </a:spcBef>
              <a:buClr>
                <a:schemeClr val="lt1"/>
              </a:buClr>
              <a:buSzPct val="100000"/>
              <a:buFont typeface="Arial"/>
              <a:buChar char="●"/>
            </a:pPr>
            <a:r>
              <a:rPr lang="en"/>
              <a:t>Automatic update of notifications</a:t>
            </a:r>
          </a:p>
          <a:p>
            <a:pPr marL="457200" lvl="0" indent="-419100" rtl="0">
              <a:spcBef>
                <a:spcPts val="0"/>
              </a:spcBef>
              <a:buClr>
                <a:schemeClr val="lt1"/>
              </a:buClr>
              <a:buSzPct val="100000"/>
              <a:buFont typeface="Arial"/>
              <a:buChar char="●"/>
            </a:pPr>
            <a:r>
              <a:rPr lang="en"/>
              <a:t>Tooltip text for icons</a:t>
            </a:r>
          </a:p>
          <a:p>
            <a:pPr lvl="0" rtl="0">
              <a:spcBef>
                <a:spcPts val="0"/>
              </a:spcBef>
              <a:buClr>
                <a:schemeClr val="dk1"/>
              </a:buClr>
              <a:buFont typeface="Arial"/>
              <a:buNone/>
            </a:pPr>
            <a:endParaRPr/>
          </a:p>
          <a:p>
            <a:pPr>
              <a:spcBef>
                <a:spcPts val="0"/>
              </a:spcBef>
              <a:buNone/>
            </a:pPr>
            <a:endParaRPr/>
          </a:p>
        </p:txBody>
      </p:sp>
    </p:spTree>
    <p:extLst>
      <p:ext uri="{BB962C8B-B14F-4D97-AF65-F5344CB8AC3E}">
        <p14:creationId xmlns:p14="http://schemas.microsoft.com/office/powerpoint/2010/main" val="234510758"/>
      </p:ext>
    </p:extLst>
  </p:cSld>
  <p:clrMapOvr>
    <a:masterClrMapping/>
  </p:clrMapOvr>
  <p:transition spd="slow">
    <p:cu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457200" y="274637"/>
            <a:ext cx="8229600" cy="1143200"/>
          </a:xfrm>
          <a:prstGeom prst="rect">
            <a:avLst/>
          </a:prstGeom>
        </p:spPr>
        <p:txBody>
          <a:bodyPr lIns="91425" tIns="91425" rIns="91425" bIns="91425" anchor="b" anchorCtr="0">
            <a:noAutofit/>
          </a:bodyPr>
          <a:lstStyle/>
          <a:p>
            <a:pPr lvl="0" rtl="0">
              <a:spcBef>
                <a:spcPts val="0"/>
              </a:spcBef>
              <a:buNone/>
            </a:pPr>
            <a:r>
              <a:rPr lang="en"/>
              <a:t>User Acceptance Testing 2</a:t>
            </a:r>
          </a:p>
        </p:txBody>
      </p:sp>
      <p:sp>
        <p:nvSpPr>
          <p:cNvPr id="85" name="Shape 85"/>
          <p:cNvSpPr txBox="1">
            <a:spLocks noGrp="1"/>
          </p:cNvSpPr>
          <p:nvPr>
            <p:ph type="body" idx="1"/>
          </p:nvPr>
        </p:nvSpPr>
        <p:spPr>
          <a:xfrm>
            <a:off x="457200" y="1600201"/>
            <a:ext cx="8229600" cy="4967599"/>
          </a:xfrm>
          <a:prstGeom prst="rect">
            <a:avLst/>
          </a:prstGeom>
        </p:spPr>
        <p:txBody>
          <a:bodyPr lIns="91425" tIns="91425" rIns="91425" bIns="91425" anchor="t" anchorCtr="0">
            <a:noAutofit/>
          </a:bodyPr>
          <a:lstStyle/>
          <a:p>
            <a:pPr marL="457200" lvl="0" indent="-419100" rtl="0">
              <a:spcBef>
                <a:spcPts val="0"/>
              </a:spcBef>
              <a:buClr>
                <a:schemeClr val="lt1"/>
              </a:buClr>
              <a:buSzPct val="100000"/>
              <a:buFont typeface="Arial"/>
              <a:buChar char="●"/>
            </a:pPr>
            <a:r>
              <a:rPr lang="en"/>
              <a:t>Responsive assignee fields for inventory items</a:t>
            </a:r>
          </a:p>
          <a:p>
            <a:pPr marL="457200" lvl="0" indent="-419100" rtl="0">
              <a:spcBef>
                <a:spcPts val="0"/>
              </a:spcBef>
              <a:buClr>
                <a:schemeClr val="lt1"/>
              </a:buClr>
              <a:buSzPct val="100000"/>
              <a:buFont typeface="Arial"/>
              <a:buChar char="●"/>
            </a:pPr>
            <a:r>
              <a:rPr lang="en"/>
              <a:t>Automatic filling up of fields based on item</a:t>
            </a:r>
          </a:p>
          <a:p>
            <a:pPr marL="457200" lvl="0" indent="-419100" rtl="0">
              <a:spcBef>
                <a:spcPts val="0"/>
              </a:spcBef>
              <a:buClr>
                <a:schemeClr val="lt1"/>
              </a:buClr>
              <a:buSzPct val="100000"/>
              <a:buFont typeface="Arial"/>
              <a:buChar char="●"/>
            </a:pPr>
            <a:r>
              <a:rPr lang="en"/>
              <a:t>Ability for user to fix errors before exiting</a:t>
            </a:r>
          </a:p>
          <a:p>
            <a:pPr marL="457200" lvl="0" indent="-419100" rtl="0">
              <a:spcBef>
                <a:spcPts val="0"/>
              </a:spcBef>
              <a:buClr>
                <a:schemeClr val="lt1"/>
              </a:buClr>
              <a:buSzPct val="100000"/>
              <a:buFont typeface="Arial"/>
              <a:buChar char="●"/>
            </a:pPr>
            <a:r>
              <a:rPr lang="en"/>
              <a:t>Automatic update of notifications</a:t>
            </a:r>
          </a:p>
          <a:p>
            <a:pPr marL="457200" lvl="0" indent="-419100" rtl="0">
              <a:spcBef>
                <a:spcPts val="0"/>
              </a:spcBef>
              <a:buClr>
                <a:schemeClr val="lt1"/>
              </a:buClr>
              <a:buSzPct val="100000"/>
              <a:buFont typeface="Arial"/>
              <a:buChar char="●"/>
            </a:pPr>
            <a:r>
              <a:rPr lang="en"/>
              <a:t>Tooltip text for icons</a:t>
            </a:r>
          </a:p>
          <a:p>
            <a:pPr marL="457200" lvl="0" indent="-419100" rtl="0">
              <a:spcBef>
                <a:spcPts val="0"/>
              </a:spcBef>
              <a:buClr>
                <a:schemeClr val="lt1"/>
              </a:buClr>
              <a:buSzPct val="100000"/>
              <a:buFont typeface="Arial"/>
              <a:buChar char="●"/>
            </a:pPr>
            <a:r>
              <a:rPr lang="en"/>
              <a:t>Viewing of details by clicking the cell</a:t>
            </a:r>
          </a:p>
        </p:txBody>
      </p:sp>
    </p:spTree>
    <p:extLst>
      <p:ext uri="{BB962C8B-B14F-4D97-AF65-F5344CB8AC3E}">
        <p14:creationId xmlns:p14="http://schemas.microsoft.com/office/powerpoint/2010/main" val="227372004"/>
      </p:ext>
    </p:extLst>
  </p:cSld>
  <p:clrMapOvr>
    <a:masterClrMapping/>
  </p:clrMapOvr>
  <p:transition spd="slow">
    <p:cu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endParaRPr lang="en-US" dirty="0"/>
          </a:p>
        </p:txBody>
      </p:sp>
      <p:sp>
        <p:nvSpPr>
          <p:cNvPr id="4" name="Title 3"/>
          <p:cNvSpPr>
            <a:spLocks noGrp="1"/>
          </p:cNvSpPr>
          <p:nvPr>
            <p:ph type="title"/>
          </p:nvPr>
        </p:nvSpPr>
        <p:spPr/>
        <p:txBody>
          <a:bodyPr/>
          <a:lstStyle/>
          <a:p>
            <a:r>
              <a:rPr lang="en-US" dirty="0" smtClean="0"/>
              <a:t>Conclusions</a:t>
            </a:r>
            <a:endParaRPr lang="en-US" dirty="0"/>
          </a:p>
        </p:txBody>
      </p:sp>
    </p:spTree>
    <p:extLst>
      <p:ext uri="{BB962C8B-B14F-4D97-AF65-F5344CB8AC3E}">
        <p14:creationId xmlns:p14="http://schemas.microsoft.com/office/powerpoint/2010/main" val="24820091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Conclusions and Recommendations</a:t>
            </a:r>
            <a:endParaRPr lang="en-US" dirty="0"/>
          </a:p>
        </p:txBody>
      </p:sp>
      <p:sp>
        <p:nvSpPr>
          <p:cNvPr id="2" name="Content Placeholder 1"/>
          <p:cNvSpPr>
            <a:spLocks noGrp="1"/>
          </p:cNvSpPr>
          <p:nvPr>
            <p:ph sz="quarter" idx="1"/>
          </p:nvPr>
        </p:nvSpPr>
        <p:spPr/>
        <p:txBody>
          <a:bodyPr/>
          <a:lstStyle/>
          <a:p>
            <a:r>
              <a:rPr lang="en-US" dirty="0" smtClean="0"/>
              <a:t>Solution</a:t>
            </a:r>
          </a:p>
          <a:p>
            <a:pPr lvl="1"/>
            <a:r>
              <a:rPr lang="en-US" dirty="0" smtClean="0"/>
              <a:t>Warranties and contracts</a:t>
            </a:r>
          </a:p>
          <a:p>
            <a:pPr lvl="1"/>
            <a:r>
              <a:rPr lang="en-US" dirty="0" smtClean="0"/>
              <a:t>Inconsistencies</a:t>
            </a:r>
          </a:p>
          <a:p>
            <a:pPr lvl="1"/>
            <a:r>
              <a:rPr lang="en-US" dirty="0" smtClean="0"/>
              <a:t>Filter and Sort</a:t>
            </a:r>
          </a:p>
          <a:p>
            <a:pPr lvl="1"/>
            <a:r>
              <a:rPr lang="en-US" dirty="0" smtClean="0"/>
              <a:t>Assignments</a:t>
            </a:r>
          </a:p>
          <a:p>
            <a:pPr lvl="1"/>
            <a:r>
              <a:rPr lang="en-US" dirty="0" smtClean="0"/>
              <a:t>Supplier Tracking</a:t>
            </a:r>
          </a:p>
          <a:p>
            <a:pPr lvl="1"/>
            <a:r>
              <a:rPr lang="en-US" dirty="0" smtClean="0"/>
              <a:t>Security</a:t>
            </a:r>
          </a:p>
          <a:p>
            <a:endParaRPr lang="en-US" dirty="0"/>
          </a:p>
        </p:txBody>
      </p:sp>
    </p:spTree>
    <p:extLst>
      <p:ext uri="{BB962C8B-B14F-4D97-AF65-F5344CB8AC3E}">
        <p14:creationId xmlns:p14="http://schemas.microsoft.com/office/powerpoint/2010/main" val="16183536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Findings and Recommendations</a:t>
            </a:r>
            <a:endParaRPr lang="en-US" dirty="0"/>
          </a:p>
        </p:txBody>
      </p:sp>
      <p:sp>
        <p:nvSpPr>
          <p:cNvPr id="2" name="Content Placeholder 1"/>
          <p:cNvSpPr>
            <a:spLocks noGrp="1"/>
          </p:cNvSpPr>
          <p:nvPr>
            <p:ph sz="quarter" idx="1"/>
          </p:nvPr>
        </p:nvSpPr>
        <p:spPr/>
        <p:txBody>
          <a:bodyPr/>
          <a:lstStyle/>
          <a:p>
            <a:r>
              <a:rPr lang="en-US" dirty="0" smtClean="0"/>
              <a:t>Minor UI errors</a:t>
            </a:r>
          </a:p>
          <a:p>
            <a:r>
              <a:rPr lang="en-US" dirty="0" smtClean="0"/>
              <a:t>Work on Export PO</a:t>
            </a:r>
          </a:p>
          <a:p>
            <a:r>
              <a:rPr lang="en-US" dirty="0" smtClean="0"/>
              <a:t>Speed up loading</a:t>
            </a:r>
          </a:p>
          <a:p>
            <a:r>
              <a:rPr lang="en-US" dirty="0" smtClean="0"/>
              <a:t>Fix minor UI errors</a:t>
            </a:r>
            <a:endParaRPr lang="en-US" dirty="0"/>
          </a:p>
        </p:txBody>
      </p:sp>
    </p:spTree>
    <p:extLst>
      <p:ext uri="{BB962C8B-B14F-4D97-AF65-F5344CB8AC3E}">
        <p14:creationId xmlns:p14="http://schemas.microsoft.com/office/powerpoint/2010/main" val="16183536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 Principles</a:t>
            </a:r>
            <a:endParaRPr lang="en-US" dirty="0"/>
          </a:p>
        </p:txBody>
      </p:sp>
      <p:sp>
        <p:nvSpPr>
          <p:cNvPr id="2" name="Content Placeholder 1"/>
          <p:cNvSpPr>
            <a:spLocks noGrp="1"/>
          </p:cNvSpPr>
          <p:nvPr>
            <p:ph sz="quarter" idx="1"/>
          </p:nvPr>
        </p:nvSpPr>
        <p:spPr/>
        <p:txBody>
          <a:bodyPr/>
          <a:lstStyle/>
          <a:p>
            <a:r>
              <a:rPr lang="en-US" dirty="0" smtClean="0"/>
              <a:t>Elicitation Techniques</a:t>
            </a:r>
          </a:p>
          <a:p>
            <a:r>
              <a:rPr lang="en-US" dirty="0" smtClean="0"/>
              <a:t>Requirements Validation</a:t>
            </a:r>
          </a:p>
          <a:p>
            <a:r>
              <a:rPr lang="en-US" dirty="0" smtClean="0"/>
              <a:t>Design and Construction</a:t>
            </a:r>
          </a:p>
          <a:p>
            <a:pPr lvl="1"/>
            <a:r>
              <a:rPr lang="en-US" dirty="0" smtClean="0"/>
              <a:t>Usability</a:t>
            </a:r>
          </a:p>
          <a:p>
            <a:r>
              <a:rPr lang="en-US" dirty="0" smtClean="0"/>
              <a:t>Verification and Validation</a:t>
            </a:r>
          </a:p>
          <a:p>
            <a:pPr lvl="1"/>
            <a:r>
              <a:rPr lang="en-US" dirty="0" smtClean="0"/>
              <a:t>Testing</a:t>
            </a:r>
          </a:p>
          <a:p>
            <a:endParaRPr lang="en-US" dirty="0"/>
          </a:p>
        </p:txBody>
      </p:sp>
    </p:spTree>
    <p:extLst>
      <p:ext uri="{BB962C8B-B14F-4D97-AF65-F5344CB8AC3E}">
        <p14:creationId xmlns:p14="http://schemas.microsoft.com/office/powerpoint/2010/main" val="36907034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Improvements</a:t>
            </a:r>
            <a:endParaRPr lang="en-US" dirty="0"/>
          </a:p>
        </p:txBody>
      </p:sp>
      <p:sp>
        <p:nvSpPr>
          <p:cNvPr id="2" name="Content Placeholder 1"/>
          <p:cNvSpPr>
            <a:spLocks noGrp="1"/>
          </p:cNvSpPr>
          <p:nvPr>
            <p:ph sz="quarter" idx="1"/>
          </p:nvPr>
        </p:nvSpPr>
        <p:spPr/>
        <p:txBody>
          <a:bodyPr/>
          <a:lstStyle/>
          <a:p>
            <a:r>
              <a:rPr lang="en-US" dirty="0" smtClean="0"/>
              <a:t>Strict Iterative</a:t>
            </a:r>
          </a:p>
          <a:p>
            <a:r>
              <a:rPr lang="en-US" dirty="0" smtClean="0"/>
              <a:t>Enforce Integration Early</a:t>
            </a:r>
          </a:p>
          <a:p>
            <a:pPr marL="0" indent="0">
              <a:buNone/>
            </a:pPr>
            <a:endParaRPr lang="en-US" dirty="0"/>
          </a:p>
        </p:txBody>
      </p:sp>
    </p:spTree>
    <p:extLst>
      <p:ext uri="{BB962C8B-B14F-4D97-AF65-F5344CB8AC3E}">
        <p14:creationId xmlns:p14="http://schemas.microsoft.com/office/powerpoint/2010/main" val="3690703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Process</a:t>
            </a:r>
            <a:endParaRPr lang="en-US" dirty="0"/>
          </a:p>
        </p:txBody>
      </p:sp>
      <p:sp>
        <p:nvSpPr>
          <p:cNvPr id="4" name="Text Placeholder 3"/>
          <p:cNvSpPr>
            <a:spLocks noGrp="1"/>
          </p:cNvSpPr>
          <p:nvPr>
            <p:ph type="body" idx="2"/>
          </p:nvPr>
        </p:nvSpPr>
        <p:spPr/>
        <p:txBody>
          <a:bodyPr>
            <a:normAutofit lnSpcReduction="10000"/>
          </a:bodyPr>
          <a:lstStyle/>
          <a:p>
            <a:r>
              <a:rPr lang="en-US" dirty="0" smtClean="0"/>
              <a:t>PROBLEM:</a:t>
            </a:r>
          </a:p>
          <a:p>
            <a:pPr marL="285750" indent="-285750">
              <a:buClr>
                <a:schemeClr val="bg1"/>
              </a:buClr>
              <a:buFont typeface="Wingdings" panose="05000000000000000000" pitchFamily="2" charset="2"/>
              <a:buChar char="Ø"/>
            </a:pPr>
            <a:r>
              <a:rPr lang="en-US" dirty="0"/>
              <a:t>The current approach in managing the inventory and purchase orders is open to inconsistencies between the different files used to store data</a:t>
            </a:r>
            <a:r>
              <a:rPr lang="en-US" dirty="0" smtClean="0"/>
              <a:t>.</a:t>
            </a:r>
          </a:p>
          <a:p>
            <a:pPr marL="285750" indent="-285750">
              <a:buClr>
                <a:schemeClr val="bg1"/>
              </a:buClr>
              <a:buFont typeface="Wingdings" panose="05000000000000000000" pitchFamily="2" charset="2"/>
              <a:buChar char="Ø"/>
            </a:pPr>
            <a:r>
              <a:rPr lang="en-US" dirty="0"/>
              <a:t>The items listed in the inventory are difficult to filter and sort.</a:t>
            </a:r>
          </a:p>
          <a:p>
            <a:endParaRPr lang="en-US" dirty="0" smtClean="0"/>
          </a:p>
          <a:p>
            <a:endParaRPr lang="en-US" dirty="0" smtClean="0"/>
          </a:p>
          <a:p>
            <a:endParaRPr lang="en-US" dirty="0"/>
          </a:p>
          <a:p>
            <a:endParaRPr lang="en-US" dirty="0"/>
          </a:p>
        </p:txBody>
      </p:sp>
      <p:pic>
        <p:nvPicPr>
          <p:cNvPr id="7" name="image16.png" descr="CAI-STA Business process - New Page.png"/>
          <p:cNvPicPr>
            <a:picLocks noGrp="1"/>
          </p:cNvPicPr>
          <p:nvPr>
            <p:ph sz="quarter" idx="1"/>
          </p:nvPr>
        </p:nvPicPr>
        <p:blipFill rotWithShape="1">
          <a:blip r:embed="rId2"/>
          <a:srcRect l="31467" t="33463" r="24219" b="60281"/>
          <a:stretch/>
        </p:blipFill>
        <p:spPr>
          <a:xfrm>
            <a:off x="2971800" y="2667000"/>
            <a:ext cx="5877628" cy="1098508"/>
          </a:xfrm>
          <a:prstGeom prst="rect">
            <a:avLst/>
          </a:prstGeom>
          <a:ln/>
        </p:spPr>
      </p:pic>
    </p:spTree>
    <p:extLst>
      <p:ext uri="{BB962C8B-B14F-4D97-AF65-F5344CB8AC3E}">
        <p14:creationId xmlns:p14="http://schemas.microsoft.com/office/powerpoint/2010/main" val="25279211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Process</a:t>
            </a:r>
            <a:endParaRPr lang="en-US" dirty="0"/>
          </a:p>
        </p:txBody>
      </p:sp>
      <p:sp>
        <p:nvSpPr>
          <p:cNvPr id="4" name="Text Placeholder 3"/>
          <p:cNvSpPr>
            <a:spLocks noGrp="1"/>
          </p:cNvSpPr>
          <p:nvPr>
            <p:ph type="body" idx="2"/>
          </p:nvPr>
        </p:nvSpPr>
        <p:spPr/>
        <p:txBody>
          <a:bodyPr>
            <a:normAutofit/>
          </a:bodyPr>
          <a:lstStyle/>
          <a:p>
            <a:r>
              <a:rPr lang="en-US" dirty="0" smtClean="0"/>
              <a:t>PROBLEM:</a:t>
            </a:r>
          </a:p>
          <a:p>
            <a:pPr marL="457200" indent="-457200">
              <a:buClr>
                <a:schemeClr val="bg1"/>
              </a:buClr>
              <a:buFont typeface="Wingdings" panose="05000000000000000000" pitchFamily="2" charset="2"/>
              <a:buChar char="Ø"/>
            </a:pPr>
            <a:r>
              <a:rPr lang="en-US" dirty="0"/>
              <a:t>The ends of warranties and contracts are difficult to keep track of.</a:t>
            </a:r>
          </a:p>
          <a:p>
            <a:pPr marL="457200" indent="-457200">
              <a:buClr>
                <a:schemeClr val="bg1"/>
              </a:buClr>
              <a:buFont typeface="Wingdings" panose="05000000000000000000" pitchFamily="2" charset="2"/>
              <a:buChar char="Ø"/>
            </a:pPr>
            <a:r>
              <a:rPr lang="en-US" dirty="0"/>
              <a:t>The license key for software is sensitive and vulnerable to theft.</a:t>
            </a:r>
          </a:p>
          <a:p>
            <a:endParaRPr lang="en-US" dirty="0" smtClean="0"/>
          </a:p>
          <a:p>
            <a:endParaRPr lang="en-US" dirty="0" smtClean="0"/>
          </a:p>
          <a:p>
            <a:endParaRPr lang="en-US" dirty="0"/>
          </a:p>
          <a:p>
            <a:endParaRPr lang="en-US" dirty="0"/>
          </a:p>
        </p:txBody>
      </p:sp>
      <p:pic>
        <p:nvPicPr>
          <p:cNvPr id="7" name="image16.png" descr="CAI-STA Business process - New Page.png"/>
          <p:cNvPicPr>
            <a:picLocks noGrp="1"/>
          </p:cNvPicPr>
          <p:nvPr>
            <p:ph sz="quarter" idx="1"/>
          </p:nvPr>
        </p:nvPicPr>
        <p:blipFill rotWithShape="1">
          <a:blip r:embed="rId2"/>
          <a:stretch/>
        </p:blipFill>
        <p:spPr>
          <a:xfrm>
            <a:off x="3218996" y="685800"/>
            <a:ext cx="5449208" cy="5410200"/>
          </a:xfrm>
          <a:prstGeom prst="rect">
            <a:avLst/>
          </a:prstGeom>
          <a:ln/>
        </p:spPr>
      </p:pic>
    </p:spTree>
    <p:extLst>
      <p:ext uri="{BB962C8B-B14F-4D97-AF65-F5344CB8AC3E}">
        <p14:creationId xmlns:p14="http://schemas.microsoft.com/office/powerpoint/2010/main" val="34491220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Process</a:t>
            </a:r>
            <a:endParaRPr lang="en-US" dirty="0"/>
          </a:p>
        </p:txBody>
      </p:sp>
      <p:sp>
        <p:nvSpPr>
          <p:cNvPr id="4" name="Text Placeholder 3"/>
          <p:cNvSpPr>
            <a:spLocks noGrp="1"/>
          </p:cNvSpPr>
          <p:nvPr>
            <p:ph type="body" idx="2"/>
          </p:nvPr>
        </p:nvSpPr>
        <p:spPr/>
        <p:txBody>
          <a:bodyPr/>
          <a:lstStyle/>
          <a:p>
            <a:r>
              <a:rPr lang="en-US" dirty="0" smtClean="0"/>
              <a:t>PROBLEM:</a:t>
            </a:r>
          </a:p>
          <a:p>
            <a:pPr marL="457200" indent="-457200">
              <a:buClr>
                <a:schemeClr val="bg1"/>
              </a:buClr>
              <a:buFont typeface="Wingdings" panose="05000000000000000000" pitchFamily="2" charset="2"/>
              <a:buChar char="Ø"/>
            </a:pPr>
            <a:r>
              <a:rPr lang="en-US" dirty="0"/>
              <a:t>The assignments of items to employees and projects are difficult to keep track </a:t>
            </a:r>
            <a:r>
              <a:rPr lang="en-US" dirty="0" smtClean="0"/>
              <a:t>of</a:t>
            </a:r>
          </a:p>
          <a:p>
            <a:endParaRPr lang="en-US" dirty="0" smtClean="0"/>
          </a:p>
          <a:p>
            <a:endParaRPr lang="en-US" dirty="0"/>
          </a:p>
          <a:p>
            <a:endParaRPr lang="en-US" dirty="0"/>
          </a:p>
        </p:txBody>
      </p:sp>
      <p:pic>
        <p:nvPicPr>
          <p:cNvPr id="7" name="image16.png" descr="CAI-STA Business process - New Page.png"/>
          <p:cNvPicPr>
            <a:picLocks noGrp="1"/>
          </p:cNvPicPr>
          <p:nvPr>
            <p:ph sz="quarter" idx="1"/>
          </p:nvPr>
        </p:nvPicPr>
        <p:blipFill rotWithShape="1">
          <a:blip r:embed="rId2"/>
          <a:stretch/>
        </p:blipFill>
        <p:spPr>
          <a:xfrm>
            <a:off x="3218996" y="685800"/>
            <a:ext cx="5449208" cy="5410200"/>
          </a:xfrm>
          <a:prstGeom prst="rect">
            <a:avLst/>
          </a:prstGeom>
          <a:ln/>
        </p:spPr>
      </p:pic>
    </p:spTree>
    <p:extLst>
      <p:ext uri="{BB962C8B-B14F-4D97-AF65-F5344CB8AC3E}">
        <p14:creationId xmlns:p14="http://schemas.microsoft.com/office/powerpoint/2010/main" val="36598896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Objectives and Scope</a:t>
            </a:r>
            <a:endParaRPr lang="en-US" dirty="0"/>
          </a:p>
        </p:txBody>
      </p:sp>
      <p:sp>
        <p:nvSpPr>
          <p:cNvPr id="3" name="Content Placeholder 2"/>
          <p:cNvSpPr>
            <a:spLocks noGrp="1"/>
          </p:cNvSpPr>
          <p:nvPr>
            <p:ph sz="quarter" idx="1"/>
          </p:nvPr>
        </p:nvSpPr>
        <p:spPr/>
        <p:txBody>
          <a:bodyPr>
            <a:normAutofit/>
          </a:bodyPr>
          <a:lstStyle/>
          <a:p>
            <a:pPr>
              <a:buFont typeface="Arial" panose="020B0604020202020204" pitchFamily="34" charset="0"/>
              <a:buChar char="•"/>
            </a:pPr>
            <a:r>
              <a:rPr lang="en-US" sz="2200" dirty="0" smtClean="0"/>
              <a:t>To </a:t>
            </a:r>
            <a:r>
              <a:rPr lang="en-US" sz="2200" dirty="0"/>
              <a:t>provide a facility for </a:t>
            </a:r>
            <a:r>
              <a:rPr lang="en-US" sz="2200" b="1" dirty="0">
                <a:solidFill>
                  <a:schemeClr val="accent2"/>
                </a:solidFill>
              </a:rPr>
              <a:t>managing </a:t>
            </a:r>
            <a:r>
              <a:rPr lang="en-US" sz="2200" b="1" dirty="0" smtClean="0">
                <a:solidFill>
                  <a:schemeClr val="accent2"/>
                </a:solidFill>
              </a:rPr>
              <a:t>inventory</a:t>
            </a:r>
            <a:endParaRPr lang="en-US" sz="2200" b="1" dirty="0">
              <a:solidFill>
                <a:schemeClr val="accent2"/>
              </a:solidFill>
            </a:endParaRPr>
          </a:p>
          <a:p>
            <a:pPr>
              <a:buFont typeface="Arial" panose="020B0604020202020204" pitchFamily="34" charset="0"/>
              <a:buChar char="•"/>
            </a:pPr>
            <a:r>
              <a:rPr lang="en-US" sz="2200" dirty="0"/>
              <a:t>To provide a facility for </a:t>
            </a:r>
            <a:r>
              <a:rPr lang="en-US" sz="2200" b="1" dirty="0">
                <a:solidFill>
                  <a:schemeClr val="accent2"/>
                </a:solidFill>
              </a:rPr>
              <a:t>managing </a:t>
            </a:r>
            <a:r>
              <a:rPr lang="en-US" sz="2200" b="1" dirty="0" smtClean="0">
                <a:solidFill>
                  <a:schemeClr val="accent2"/>
                </a:solidFill>
              </a:rPr>
              <a:t>suppliers</a:t>
            </a:r>
            <a:endParaRPr lang="en-US" sz="2200" b="1" dirty="0">
              <a:solidFill>
                <a:schemeClr val="accent2"/>
              </a:solidFill>
            </a:endParaRPr>
          </a:p>
          <a:p>
            <a:pPr>
              <a:buFont typeface="Arial" panose="020B0604020202020204" pitchFamily="34" charset="0"/>
              <a:buChar char="•"/>
            </a:pPr>
            <a:r>
              <a:rPr lang="en-US" sz="2200" dirty="0"/>
              <a:t>To provide a facility for </a:t>
            </a:r>
            <a:r>
              <a:rPr lang="en-US" sz="2200" b="1" dirty="0">
                <a:solidFill>
                  <a:schemeClr val="accent2"/>
                </a:solidFill>
              </a:rPr>
              <a:t>managing purchase </a:t>
            </a:r>
            <a:r>
              <a:rPr lang="en-US" sz="2200" b="1" dirty="0" smtClean="0">
                <a:solidFill>
                  <a:schemeClr val="accent2"/>
                </a:solidFill>
              </a:rPr>
              <a:t>orders</a:t>
            </a:r>
            <a:endParaRPr lang="en-US" sz="2200" b="1" dirty="0">
              <a:solidFill>
                <a:schemeClr val="accent2"/>
              </a:solidFill>
            </a:endParaRPr>
          </a:p>
          <a:p>
            <a:pPr>
              <a:buFont typeface="Arial" panose="020B0604020202020204" pitchFamily="34" charset="0"/>
              <a:buChar char="•"/>
            </a:pPr>
            <a:r>
              <a:rPr lang="en-US" sz="2200" dirty="0"/>
              <a:t>To provide a facility for </a:t>
            </a:r>
            <a:r>
              <a:rPr lang="en-US" sz="2200" b="1" dirty="0">
                <a:solidFill>
                  <a:schemeClr val="accent2"/>
                </a:solidFill>
              </a:rPr>
              <a:t>keeping track of contracts and </a:t>
            </a:r>
            <a:r>
              <a:rPr lang="en-US" sz="2200" b="1" dirty="0" smtClean="0">
                <a:solidFill>
                  <a:schemeClr val="accent2"/>
                </a:solidFill>
              </a:rPr>
              <a:t>warranties</a:t>
            </a:r>
            <a:endParaRPr lang="en-US" sz="2200" b="1" dirty="0">
              <a:solidFill>
                <a:schemeClr val="accent2"/>
              </a:solidFill>
            </a:endParaRPr>
          </a:p>
          <a:p>
            <a:pPr>
              <a:buFont typeface="Arial" panose="020B0604020202020204" pitchFamily="34" charset="0"/>
              <a:buChar char="•"/>
            </a:pPr>
            <a:r>
              <a:rPr lang="en-US" sz="2200" dirty="0"/>
              <a:t>To provide a facility for keeping track of </a:t>
            </a:r>
            <a:r>
              <a:rPr lang="en-US" sz="2200" b="1" dirty="0">
                <a:solidFill>
                  <a:schemeClr val="accent2"/>
                </a:solidFill>
              </a:rPr>
              <a:t>item and project assignments </a:t>
            </a:r>
            <a:r>
              <a:rPr lang="en-US" sz="2200" dirty="0"/>
              <a:t>to </a:t>
            </a:r>
            <a:r>
              <a:rPr lang="en-US" sz="2200" dirty="0" smtClean="0"/>
              <a:t>employees</a:t>
            </a:r>
            <a:endParaRPr lang="en-US" sz="2200" dirty="0"/>
          </a:p>
          <a:p>
            <a:pPr>
              <a:buFont typeface="Arial" panose="020B0604020202020204" pitchFamily="34" charset="0"/>
              <a:buChar char="•"/>
            </a:pPr>
            <a:r>
              <a:rPr lang="en-US" sz="2200" dirty="0"/>
              <a:t>To </a:t>
            </a:r>
            <a:r>
              <a:rPr lang="en-US" sz="2200" b="1" dirty="0">
                <a:solidFill>
                  <a:schemeClr val="accent2"/>
                </a:solidFill>
              </a:rPr>
              <a:t>notify</a:t>
            </a:r>
            <a:r>
              <a:rPr lang="en-US" sz="2200" dirty="0"/>
              <a:t> the manager about any </a:t>
            </a:r>
            <a:r>
              <a:rPr lang="en-US" sz="2200" b="1" dirty="0">
                <a:solidFill>
                  <a:schemeClr val="accent2"/>
                </a:solidFill>
              </a:rPr>
              <a:t>upcoming expiries </a:t>
            </a:r>
            <a:r>
              <a:rPr lang="en-US" sz="2200" dirty="0"/>
              <a:t>of contracts and </a:t>
            </a:r>
            <a:r>
              <a:rPr lang="en-US" sz="2200" dirty="0" smtClean="0"/>
              <a:t>warranties</a:t>
            </a:r>
            <a:endParaRPr lang="en-US" sz="2200" dirty="0"/>
          </a:p>
          <a:p>
            <a:pPr>
              <a:buFont typeface="Arial" panose="020B0604020202020204" pitchFamily="34" charset="0"/>
              <a:buChar char="•"/>
            </a:pPr>
            <a:r>
              <a:rPr lang="en-US" sz="2200" dirty="0"/>
              <a:t>To </a:t>
            </a:r>
            <a:r>
              <a:rPr lang="en-US" sz="2200" b="1" dirty="0">
                <a:solidFill>
                  <a:schemeClr val="accent2"/>
                </a:solidFill>
              </a:rPr>
              <a:t>generate inventory reports</a:t>
            </a:r>
          </a:p>
          <a:p>
            <a:endParaRPr lang="en-US" sz="2200" dirty="0"/>
          </a:p>
        </p:txBody>
      </p:sp>
    </p:spTree>
    <p:extLst>
      <p:ext uri="{BB962C8B-B14F-4D97-AF65-F5344CB8AC3E}">
        <p14:creationId xmlns:p14="http://schemas.microsoft.com/office/powerpoint/2010/main" val="369418496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ivic">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Civic</Template>
  <TotalTime>2549</TotalTime>
  <Words>1943</Words>
  <Application>Microsoft Office PowerPoint</Application>
  <PresentationFormat>On-screen Show (4:3)</PresentationFormat>
  <Paragraphs>355</Paragraphs>
  <Slides>59</Slides>
  <Notes>10</Notes>
  <HiddenSlides>0</HiddenSlides>
  <MMClips>0</MMClip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Civic</vt:lpstr>
      <vt:lpstr>SystemScape</vt:lpstr>
      <vt:lpstr>The Company</vt:lpstr>
      <vt:lpstr>CAI-STA</vt:lpstr>
      <vt:lpstr>Analyst Team</vt:lpstr>
      <vt:lpstr>Business Process</vt:lpstr>
      <vt:lpstr>Business Process</vt:lpstr>
      <vt:lpstr>Business Process</vt:lpstr>
      <vt:lpstr>Business Process</vt:lpstr>
      <vt:lpstr>Software Objectives and Scope</vt:lpstr>
      <vt:lpstr>Software Objectives and Scope</vt:lpstr>
      <vt:lpstr>User Stories</vt:lpstr>
      <vt:lpstr>User Stories</vt:lpstr>
      <vt:lpstr>User Stories</vt:lpstr>
      <vt:lpstr>User Stories</vt:lpstr>
      <vt:lpstr>User Stories</vt:lpstr>
      <vt:lpstr>User Stories</vt:lpstr>
      <vt:lpstr>User Stories</vt:lpstr>
      <vt:lpstr>User Interface Design</vt:lpstr>
      <vt:lpstr>User Interface Design</vt:lpstr>
      <vt:lpstr>User Interface Design</vt:lpstr>
      <vt:lpstr>User Interface Design</vt:lpstr>
      <vt:lpstr>User Interface Design</vt:lpstr>
      <vt:lpstr>User Interface Design</vt:lpstr>
      <vt:lpstr>User Interface Design</vt:lpstr>
      <vt:lpstr>User Interface Design</vt:lpstr>
      <vt:lpstr>User Interface Design</vt:lpstr>
      <vt:lpstr>Learnability</vt:lpstr>
      <vt:lpstr>Learnability</vt:lpstr>
      <vt:lpstr>Learnability</vt:lpstr>
      <vt:lpstr>Learnability</vt:lpstr>
      <vt:lpstr>Learnability</vt:lpstr>
      <vt:lpstr>User Interface Design</vt:lpstr>
      <vt:lpstr>Flexibility</vt:lpstr>
      <vt:lpstr>Flexibility</vt:lpstr>
      <vt:lpstr>Flexibility</vt:lpstr>
      <vt:lpstr>Flexibility</vt:lpstr>
      <vt:lpstr>User Interface Design</vt:lpstr>
      <vt:lpstr>Robustness</vt:lpstr>
      <vt:lpstr>Robustness</vt:lpstr>
      <vt:lpstr>Robustness</vt:lpstr>
      <vt:lpstr>User Interface Design</vt:lpstr>
      <vt:lpstr>ERD</vt:lpstr>
      <vt:lpstr>PowerPoint Presentation</vt:lpstr>
      <vt:lpstr>Demo</vt:lpstr>
      <vt:lpstr>Quality Assurance</vt:lpstr>
      <vt:lpstr>Static Testing</vt:lpstr>
      <vt:lpstr>Requirements Specification</vt:lpstr>
      <vt:lpstr>UI Reviews</vt:lpstr>
      <vt:lpstr>Code Reviews</vt:lpstr>
      <vt:lpstr>Functional &amp; User Acceptance Testing</vt:lpstr>
      <vt:lpstr>Iteration Testing (2nd Round)</vt:lpstr>
      <vt:lpstr>Functional Testing (Iteration 2)</vt:lpstr>
      <vt:lpstr>User Acceptance Testing 1</vt:lpstr>
      <vt:lpstr>User Acceptance Testing 2</vt:lpstr>
      <vt:lpstr>Conclusions</vt:lpstr>
      <vt:lpstr>Conclusions and Recommendations</vt:lpstr>
      <vt:lpstr>Findings and Recommendations</vt:lpstr>
      <vt:lpstr>SE Principles</vt:lpstr>
      <vt:lpstr>Improvements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SystemScape</dc:title>
  <dc:creator>Austin Fernandez</dc:creator>
  <cp:lastModifiedBy>Austin Fernandez</cp:lastModifiedBy>
  <cp:revision>4</cp:revision>
  <dcterms:created xsi:type="dcterms:W3CDTF">2015-04-20T05:33:56Z</dcterms:created>
  <dcterms:modified xsi:type="dcterms:W3CDTF">2015-04-22T00:03:07Z</dcterms:modified>
</cp:coreProperties>
</file>